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64" r:id="rId3"/>
    <p:sldId id="269" r:id="rId4"/>
    <p:sldId id="258" r:id="rId5"/>
    <p:sldId id="265" r:id="rId6"/>
    <p:sldId id="259" r:id="rId7"/>
    <p:sldId id="260" r:id="rId8"/>
    <p:sldId id="261" r:id="rId9"/>
    <p:sldId id="262" r:id="rId10"/>
    <p:sldId id="263" r:id="rId11"/>
    <p:sldId id="266" r:id="rId12"/>
    <p:sldId id="271" r:id="rId13"/>
    <p:sldId id="272" r:id="rId14"/>
    <p:sldId id="277" r:id="rId15"/>
    <p:sldId id="268" r:id="rId16"/>
    <p:sldId id="267" r:id="rId17"/>
    <p:sldId id="273" r:id="rId18"/>
    <p:sldId id="274" r:id="rId19"/>
    <p:sldId id="275" r:id="rId20"/>
    <p:sldId id="276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F8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36" autoAdjust="0"/>
    <p:restoredTop sz="92710" autoAdjust="0"/>
  </p:normalViewPr>
  <p:slideViewPr>
    <p:cSldViewPr>
      <p:cViewPr varScale="1">
        <p:scale>
          <a:sx n="100" d="100"/>
          <a:sy n="100" d="100"/>
        </p:scale>
        <p:origin x="37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FDAD54-FDDF-4A30-8E07-B2F6A90E06AA}" type="datetimeFigureOut">
              <a:rPr lang="ru-RU" smtClean="0"/>
              <a:pPr/>
              <a:t>01.02.2023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A07DC3-5B5E-4D75-8B4E-4430A195D14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07DC3-5B5E-4D75-8B4E-4430A195D149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C79F5-B957-4C44-8DA6-C3FA20A76AB0}" type="datetimeFigureOut">
              <a:rPr lang="ru-RU" smtClean="0"/>
              <a:pPr/>
              <a:t>01.02.2023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C3554-B289-494A-A53F-A0F3C19EB7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C79F5-B957-4C44-8DA6-C3FA20A76AB0}" type="datetimeFigureOut">
              <a:rPr lang="ru-RU" smtClean="0"/>
              <a:pPr/>
              <a:t>01.02.2023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C3554-B289-494A-A53F-A0F3C19EB7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C79F5-B957-4C44-8DA6-C3FA20A76AB0}" type="datetimeFigureOut">
              <a:rPr lang="ru-RU" smtClean="0"/>
              <a:pPr/>
              <a:t>01.02.2023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C3554-B289-494A-A53F-A0F3C19EB7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C79F5-B957-4C44-8DA6-C3FA20A76AB0}" type="datetimeFigureOut">
              <a:rPr lang="ru-RU" smtClean="0"/>
              <a:pPr/>
              <a:t>01.02.2023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C3554-B289-494A-A53F-A0F3C19EB7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C79F5-B957-4C44-8DA6-C3FA20A76AB0}" type="datetimeFigureOut">
              <a:rPr lang="ru-RU" smtClean="0"/>
              <a:pPr/>
              <a:t>01.02.2023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C3554-B289-494A-A53F-A0F3C19EB7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C79F5-B957-4C44-8DA6-C3FA20A76AB0}" type="datetimeFigureOut">
              <a:rPr lang="ru-RU" smtClean="0"/>
              <a:pPr/>
              <a:t>01.02.2023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C3554-B289-494A-A53F-A0F3C19EB7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C79F5-B957-4C44-8DA6-C3FA20A76AB0}" type="datetimeFigureOut">
              <a:rPr lang="ru-RU" smtClean="0"/>
              <a:pPr/>
              <a:t>01.02.2023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C3554-B289-494A-A53F-A0F3C19EB7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C79F5-B957-4C44-8DA6-C3FA20A76AB0}" type="datetimeFigureOut">
              <a:rPr lang="ru-RU" smtClean="0"/>
              <a:pPr/>
              <a:t>01.02.2023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C3554-B289-494A-A53F-A0F3C19EB7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C79F5-B957-4C44-8DA6-C3FA20A76AB0}" type="datetimeFigureOut">
              <a:rPr lang="ru-RU" smtClean="0"/>
              <a:pPr/>
              <a:t>01.02.2023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C3554-B289-494A-A53F-A0F3C19EB7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C79F5-B957-4C44-8DA6-C3FA20A76AB0}" type="datetimeFigureOut">
              <a:rPr lang="ru-RU" smtClean="0"/>
              <a:pPr/>
              <a:t>01.02.2023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C3554-B289-494A-A53F-A0F3C19EB7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C79F5-B957-4C44-8DA6-C3FA20A76AB0}" type="datetimeFigureOut">
              <a:rPr lang="ru-RU" smtClean="0"/>
              <a:pPr/>
              <a:t>01.02.2023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C3554-B289-494A-A53F-A0F3C19EB7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BC79F5-B957-4C44-8DA6-C3FA20A76AB0}" type="datetimeFigureOut">
              <a:rPr lang="ru-RU" smtClean="0"/>
              <a:pPr/>
              <a:t>01.02.2023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CC3554-B289-494A-A53F-A0F3C19EB71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3.png"/><Relationship Id="rId7" Type="http://schemas.openxmlformats.org/officeDocument/2006/relationships/slide" Target="slide16.xm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jpeg"/><Relationship Id="rId5" Type="http://schemas.openxmlformats.org/officeDocument/2006/relationships/image" Target="../media/image40.jpeg"/><Relationship Id="rId4" Type="http://schemas.openxmlformats.org/officeDocument/2006/relationships/image" Target="../media/image2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13" Type="http://schemas.openxmlformats.org/officeDocument/2006/relationships/image" Target="../media/image25.png"/><Relationship Id="rId3" Type="http://schemas.openxmlformats.org/officeDocument/2006/relationships/image" Target="../media/image31.png"/><Relationship Id="rId7" Type="http://schemas.openxmlformats.org/officeDocument/2006/relationships/image" Target="../media/image23.png"/><Relationship Id="rId12" Type="http://schemas.openxmlformats.org/officeDocument/2006/relationships/image" Target="../media/image26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11" Type="http://schemas.openxmlformats.org/officeDocument/2006/relationships/image" Target="../media/image18.png"/><Relationship Id="rId5" Type="http://schemas.openxmlformats.org/officeDocument/2006/relationships/image" Target="../media/image20.png"/><Relationship Id="rId10" Type="http://schemas.openxmlformats.org/officeDocument/2006/relationships/image" Target="../media/image17.png"/><Relationship Id="rId4" Type="http://schemas.openxmlformats.org/officeDocument/2006/relationships/image" Target="../media/image30.png"/><Relationship Id="rId9" Type="http://schemas.openxmlformats.org/officeDocument/2006/relationships/image" Target="../media/image2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42.jpeg"/><Relationship Id="rId7" Type="http://schemas.openxmlformats.org/officeDocument/2006/relationships/image" Target="../media/image46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5.jpeg"/><Relationship Id="rId5" Type="http://schemas.openxmlformats.org/officeDocument/2006/relationships/image" Target="../media/image44.jpeg"/><Relationship Id="rId4" Type="http://schemas.openxmlformats.org/officeDocument/2006/relationships/image" Target="../media/image43.jpe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42.jpeg"/><Relationship Id="rId7" Type="http://schemas.openxmlformats.org/officeDocument/2006/relationships/image" Target="../media/image19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23.png"/><Relationship Id="rId4" Type="http://schemas.openxmlformats.org/officeDocument/2006/relationships/image" Target="../media/image24.png"/><Relationship Id="rId9" Type="http://schemas.openxmlformats.org/officeDocument/2006/relationships/image" Target="../media/image2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png"/><Relationship Id="rId4" Type="http://schemas.openxmlformats.org/officeDocument/2006/relationships/image" Target="../media/image31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1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http://www.wordassociations.ru/pictures?hl=ru&amp;id=portablejim-Chess_tile_-_King" TargetMode="External"/><Relationship Id="rId13" Type="http://schemas.openxmlformats.org/officeDocument/2006/relationships/hyperlink" Target="http://www.wordassociations.ru/pictures?hl=ru&amp;id=portablejim-Chess_tile_-_Bishop" TargetMode="External"/><Relationship Id="rId18" Type="http://schemas.openxmlformats.org/officeDocument/2006/relationships/image" Target="../media/image57.png"/><Relationship Id="rId3" Type="http://schemas.openxmlformats.org/officeDocument/2006/relationships/image" Target="../media/image47.jpeg"/><Relationship Id="rId7" Type="http://schemas.openxmlformats.org/officeDocument/2006/relationships/image" Target="../media/image51.png"/><Relationship Id="rId12" Type="http://schemas.openxmlformats.org/officeDocument/2006/relationships/image" Target="../media/image54.png"/><Relationship Id="rId17" Type="http://schemas.openxmlformats.org/officeDocument/2006/relationships/hyperlink" Target="http://www.wordassociations.ru/pictures?hl=ru&amp;id=portablejim-Chess_tile_-_Rook" TargetMode="External"/><Relationship Id="rId2" Type="http://schemas.openxmlformats.org/officeDocument/2006/relationships/hyperlink" Target="http://rastrovyi-klipart.gstarua.com/rastr-misc/17747-shahmaty-shahmatnye-doski-shahmatnye-figury.html" TargetMode="External"/><Relationship Id="rId16" Type="http://schemas.openxmlformats.org/officeDocument/2006/relationships/image" Target="../media/image56.png"/><Relationship Id="rId20" Type="http://schemas.openxmlformats.org/officeDocument/2006/relationships/slide" Target="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.jpeg"/><Relationship Id="rId11" Type="http://schemas.openxmlformats.org/officeDocument/2006/relationships/hyperlink" Target="http://www.wordassociations.ru/pictures?hl=ru&amp;id=portablejim-Chess_tile_-_Queen" TargetMode="External"/><Relationship Id="rId5" Type="http://schemas.openxmlformats.org/officeDocument/2006/relationships/image" Target="../media/image49.jpeg"/><Relationship Id="rId15" Type="http://schemas.openxmlformats.org/officeDocument/2006/relationships/hyperlink" Target="http://www.wordassociations.ru/pictures?hl=ru&amp;id=portablejim-Chess_tile_-_Knight" TargetMode="External"/><Relationship Id="rId10" Type="http://schemas.openxmlformats.org/officeDocument/2006/relationships/image" Target="../media/image53.png"/><Relationship Id="rId19" Type="http://schemas.openxmlformats.org/officeDocument/2006/relationships/hyperlink" Target="http://www.wordassociations.ru/pictures?hl=ru&amp;id=portablejim-Chess_tile_-_Pawn" TargetMode="External"/><Relationship Id="rId4" Type="http://schemas.openxmlformats.org/officeDocument/2006/relationships/image" Target="../media/image48.jpeg"/><Relationship Id="rId9" Type="http://schemas.openxmlformats.org/officeDocument/2006/relationships/image" Target="../media/image52.jpeg"/><Relationship Id="rId14" Type="http://schemas.openxmlformats.org/officeDocument/2006/relationships/image" Target="../media/image5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13" Type="http://schemas.openxmlformats.org/officeDocument/2006/relationships/slide" Target="slide9.xml"/><Relationship Id="rId18" Type="http://schemas.openxmlformats.org/officeDocument/2006/relationships/image" Target="../media/image9.jpeg"/><Relationship Id="rId3" Type="http://schemas.openxmlformats.org/officeDocument/2006/relationships/slide" Target="slide3.xml"/><Relationship Id="rId7" Type="http://schemas.openxmlformats.org/officeDocument/2006/relationships/slide" Target="slide5.xml"/><Relationship Id="rId12" Type="http://schemas.openxmlformats.org/officeDocument/2006/relationships/image" Target="../media/image6.jpeg"/><Relationship Id="rId17" Type="http://schemas.openxmlformats.org/officeDocument/2006/relationships/slide" Target="slide10.xml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11" Type="http://schemas.openxmlformats.org/officeDocument/2006/relationships/slide" Target="slide8.xml"/><Relationship Id="rId5" Type="http://schemas.openxmlformats.org/officeDocument/2006/relationships/slide" Target="slide4.xml"/><Relationship Id="rId15" Type="http://schemas.openxmlformats.org/officeDocument/2006/relationships/slide" Target="slide7.xml"/><Relationship Id="rId10" Type="http://schemas.openxmlformats.org/officeDocument/2006/relationships/image" Target="../media/image5.jpeg"/><Relationship Id="rId19" Type="http://schemas.openxmlformats.org/officeDocument/2006/relationships/slide" Target="slide18.xml"/><Relationship Id="rId4" Type="http://schemas.openxmlformats.org/officeDocument/2006/relationships/image" Target="../media/image2.jpeg"/><Relationship Id="rId9" Type="http://schemas.openxmlformats.org/officeDocument/2006/relationships/slide" Target="slide6.xml"/><Relationship Id="rId14" Type="http://schemas.openxmlformats.org/officeDocument/2006/relationships/image" Target="../media/image7.jpe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jpeg"/><Relationship Id="rId3" Type="http://schemas.openxmlformats.org/officeDocument/2006/relationships/hyperlink" Target="http://www.clker.com/clipart-writing-using-a-feather-and-ink.html" TargetMode="External"/><Relationship Id="rId7" Type="http://schemas.openxmlformats.org/officeDocument/2006/relationships/hyperlink" Target="http://hdimg.ru/photo/hd_oboi_zastavki_fon/shakhmatnaja_doska/1-0-5896" TargetMode="External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9.jpeg"/><Relationship Id="rId11" Type="http://schemas.openxmlformats.org/officeDocument/2006/relationships/hyperlink" Target="http://omnopol.ru/kliparty-rastrovye/eda-i-napitki-rastr/5450-risunki-gribov-skachat-besplatno-krasivye-kartinki.html" TargetMode="External"/><Relationship Id="rId5" Type="http://schemas.openxmlformats.org/officeDocument/2006/relationships/image" Target="../media/image10.gif"/><Relationship Id="rId10" Type="http://schemas.openxmlformats.org/officeDocument/2006/relationships/image" Target="../media/image61.jpeg"/><Relationship Id="rId4" Type="http://schemas.openxmlformats.org/officeDocument/2006/relationships/hyperlink" Target="http://8.wayy.ru/photo/otkrytki/pozdravljaju/besplatnye_otkrytki_s_dnem_shakhmat/12-0-122" TargetMode="External"/><Relationship Id="rId9" Type="http://schemas.openxmlformats.org/officeDocument/2006/relationships/hyperlink" Target="http://berrycook.ru/yagodi/drugie-yagodi/yagodi-krasivie.html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18" Type="http://schemas.openxmlformats.org/officeDocument/2006/relationships/slide" Target="slide11.xml"/><Relationship Id="rId3" Type="http://schemas.openxmlformats.org/officeDocument/2006/relationships/image" Target="../media/image12.jpe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17" Type="http://schemas.openxmlformats.org/officeDocument/2006/relationships/image" Target="../media/image26.png"/><Relationship Id="rId2" Type="http://schemas.openxmlformats.org/officeDocument/2006/relationships/image" Target="../media/image11.jpeg"/><Relationship Id="rId16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jpeg"/><Relationship Id="rId15" Type="http://schemas.openxmlformats.org/officeDocument/2006/relationships/image" Target="../media/image24.png"/><Relationship Id="rId10" Type="http://schemas.openxmlformats.org/officeDocument/2006/relationships/image" Target="../media/image19.png"/><Relationship Id="rId19" Type="http://schemas.openxmlformats.org/officeDocument/2006/relationships/image" Target="../media/image27.png"/><Relationship Id="rId4" Type="http://schemas.openxmlformats.org/officeDocument/2006/relationships/image" Target="../media/image13.jpeg"/><Relationship Id="rId9" Type="http://schemas.openxmlformats.org/officeDocument/2006/relationships/image" Target="../media/image18.png"/><Relationship Id="rId14" Type="http://schemas.openxmlformats.org/officeDocument/2006/relationships/image" Target="../media/image2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8.jpeg"/><Relationship Id="rId7" Type="http://schemas.openxmlformats.org/officeDocument/2006/relationships/slide" Target="slide14.xm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32.jpeg"/><Relationship Id="rId7" Type="http://schemas.openxmlformats.org/officeDocument/2006/relationships/slide" Target="slide13.xm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8.png"/><Relationship Id="rId4" Type="http://schemas.openxmlformats.org/officeDocument/2006/relationships/image" Target="../media/image33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34.jpeg"/><Relationship Id="rId7" Type="http://schemas.openxmlformats.org/officeDocument/2006/relationships/slide" Target="slide15.xm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35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36.jpeg"/><Relationship Id="rId7" Type="http://schemas.openxmlformats.org/officeDocument/2006/relationships/slide" Target="slide17.xm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6.png"/><Relationship Id="rId4" Type="http://schemas.openxmlformats.org/officeDocument/2006/relationships/image" Target="../media/image37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png"/><Relationship Id="rId7" Type="http://schemas.openxmlformats.org/officeDocument/2006/relationships/slide" Target="slide12.xm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39.jpeg"/><Relationship Id="rId4" Type="http://schemas.openxmlformats.org/officeDocument/2006/relationships/image" Target="../media/image3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Documents and Settings\Admin\Рабочий стол\щахматы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4414" y="1428736"/>
            <a:ext cx="6698004" cy="38576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Прямоугольник 3"/>
          <p:cNvSpPr/>
          <p:nvPr/>
        </p:nvSpPr>
        <p:spPr>
          <a:xfrm>
            <a:off x="1285852" y="142852"/>
            <a:ext cx="6639144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9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Шахматы</a:t>
            </a:r>
            <a:endParaRPr lang="ru-RU" sz="9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70166" y="4857760"/>
            <a:ext cx="485100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i="1" dirty="0" smtClean="0">
                <a:latin typeface="Bookman Old Style" pitchFamily="18" charset="0"/>
              </a:rPr>
              <a:t>Презентацию выполнила </a:t>
            </a:r>
          </a:p>
          <a:p>
            <a:pPr algn="ctr"/>
            <a:r>
              <a:rPr lang="ru-RU" i="1" dirty="0">
                <a:latin typeface="Bookman Old Style" pitchFamily="18" charset="0"/>
              </a:rPr>
              <a:t>т</a:t>
            </a:r>
            <a:r>
              <a:rPr lang="ru-RU" i="1" dirty="0" smtClean="0">
                <a:latin typeface="Bookman Old Style" pitchFamily="18" charset="0"/>
              </a:rPr>
              <a:t>ренер-преподаватель МБУ ДО ДЮСШ</a:t>
            </a:r>
          </a:p>
          <a:p>
            <a:pPr algn="ctr"/>
            <a:r>
              <a:rPr lang="ru-RU" i="1" dirty="0" err="1" smtClean="0">
                <a:latin typeface="Bookman Old Style" pitchFamily="18" charset="0"/>
              </a:rPr>
              <a:t>Чаплыгинского</a:t>
            </a:r>
            <a:r>
              <a:rPr lang="ru-RU" i="1" dirty="0" smtClean="0">
                <a:latin typeface="Bookman Old Style" pitchFamily="18" charset="0"/>
              </a:rPr>
              <a:t> муниципального района</a:t>
            </a:r>
            <a:endParaRPr lang="ru-RU" i="1" dirty="0" smtClean="0">
              <a:latin typeface="Bookman Old Style" pitchFamily="18" charset="0"/>
            </a:endParaRPr>
          </a:p>
          <a:p>
            <a:pPr algn="ctr"/>
            <a:r>
              <a:rPr lang="ru-RU" i="1" dirty="0" err="1" smtClean="0">
                <a:latin typeface="Bookman Old Style" pitchFamily="18" charset="0"/>
              </a:rPr>
              <a:t>Шатохина</a:t>
            </a:r>
            <a:r>
              <a:rPr lang="ru-RU" i="1" dirty="0" smtClean="0">
                <a:latin typeface="Bookman Old Style" pitchFamily="18" charset="0"/>
              </a:rPr>
              <a:t> Елена Игоревна</a:t>
            </a:r>
            <a:endParaRPr lang="ru-RU" i="1" dirty="0" smtClean="0">
              <a:latin typeface="Bookman Old Style" pitchFamily="18" charset="0"/>
            </a:endParaRPr>
          </a:p>
          <a:p>
            <a:pPr algn="ctr"/>
            <a:r>
              <a:rPr lang="ru-RU" i="1" dirty="0" smtClean="0">
                <a:latin typeface="Bookman Old Style" pitchFamily="18" charset="0"/>
              </a:rPr>
              <a:t>2023 </a:t>
            </a:r>
            <a:r>
              <a:rPr lang="ru-RU" i="1" dirty="0" smtClean="0">
                <a:latin typeface="Bookman Old Style" pitchFamily="18" charset="0"/>
              </a:rPr>
              <a:t>год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Picture 2" descr="C:\Documents and Settings\Admin\Рабочий стол\шахматная доска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0" y="1428736"/>
            <a:ext cx="4572031" cy="4522846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4786314" y="285728"/>
            <a:ext cx="321471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пешка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42844" y="5715016"/>
            <a:ext cx="38529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Это самая целеустремлённая фигура.</a:t>
            </a:r>
            <a:endParaRPr lang="ru-RU" dirty="0"/>
          </a:p>
        </p:txBody>
      </p:sp>
      <p:pic>
        <p:nvPicPr>
          <p:cNvPr id="7170" name="Picture 2" descr="C:\Documents and Settings\Admin\Рабочий стол\книги шахматы\фигуры для ИД\пешка чёр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4143372" y="2143116"/>
            <a:ext cx="376961" cy="500066"/>
          </a:xfrm>
          <a:prstGeom prst="rect">
            <a:avLst/>
          </a:prstGeom>
          <a:noFill/>
        </p:spPr>
      </p:pic>
      <p:pic>
        <p:nvPicPr>
          <p:cNvPr id="7171" name="Picture 3" descr="C:\Documents and Settings\Admin\Рабочий стол\книги шахматы\фигуры для ИД\пешка бел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4143372" y="4786322"/>
            <a:ext cx="364756" cy="469879"/>
          </a:xfrm>
          <a:prstGeom prst="rect">
            <a:avLst/>
          </a:prstGeom>
          <a:noFill/>
        </p:spPr>
      </p:pic>
      <p:pic>
        <p:nvPicPr>
          <p:cNvPr id="7173" name="Picture 5" descr="C:\Documents and Settings\Admin\Рабочий стол\шахматные фигуры\пешка белая1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6261E1"/>
              </a:clrFrom>
              <a:clrTo>
                <a:srgbClr val="6261E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852" y="357166"/>
            <a:ext cx="2729314" cy="3929090"/>
          </a:xfrm>
          <a:prstGeom prst="rect">
            <a:avLst/>
          </a:prstGeom>
          <a:noFill/>
        </p:spPr>
      </p:pic>
      <p:pic>
        <p:nvPicPr>
          <p:cNvPr id="7172" name="Picture 4" descr="C:\Documents and Settings\Admin\Рабочий стол\шахматные фигуры\пешка чёрная1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1428736"/>
            <a:ext cx="3071802" cy="4188822"/>
          </a:xfrm>
          <a:prstGeom prst="rect">
            <a:avLst/>
          </a:prstGeom>
          <a:noFill/>
        </p:spPr>
      </p:pic>
      <p:pic>
        <p:nvPicPr>
          <p:cNvPr id="16" name="Picture 3" descr="C:\Documents and Settings\Admin\Рабочий стол\книги шахматы\фигуры для ИД\пешка бел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4643438" y="4786322"/>
            <a:ext cx="364756" cy="469879"/>
          </a:xfrm>
          <a:prstGeom prst="rect">
            <a:avLst/>
          </a:prstGeom>
          <a:noFill/>
        </p:spPr>
      </p:pic>
      <p:pic>
        <p:nvPicPr>
          <p:cNvPr id="17" name="Picture 3" descr="C:\Documents and Settings\Admin\Рабочий стол\книги шахматы\фигуры для ИД\пешка бел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5214942" y="4786322"/>
            <a:ext cx="364756" cy="469879"/>
          </a:xfrm>
          <a:prstGeom prst="rect">
            <a:avLst/>
          </a:prstGeom>
          <a:noFill/>
        </p:spPr>
      </p:pic>
      <p:pic>
        <p:nvPicPr>
          <p:cNvPr id="21" name="Picture 3" descr="C:\Documents and Settings\Admin\Рабочий стол\книги шахматы\фигуры для ИД\пешка бел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5715008" y="4786322"/>
            <a:ext cx="364756" cy="469879"/>
          </a:xfrm>
          <a:prstGeom prst="rect">
            <a:avLst/>
          </a:prstGeom>
          <a:noFill/>
        </p:spPr>
      </p:pic>
      <p:pic>
        <p:nvPicPr>
          <p:cNvPr id="22" name="Picture 3" descr="C:\Documents and Settings\Admin\Рабочий стол\книги шахматы\фигуры для ИД\пешка бел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6286512" y="4786322"/>
            <a:ext cx="364756" cy="469879"/>
          </a:xfrm>
          <a:prstGeom prst="rect">
            <a:avLst/>
          </a:prstGeom>
          <a:noFill/>
        </p:spPr>
      </p:pic>
      <p:pic>
        <p:nvPicPr>
          <p:cNvPr id="23" name="Picture 3" descr="C:\Documents and Settings\Admin\Рабочий стол\книги шахматы\фигуры для ИД\пешка бел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6786578" y="4786322"/>
            <a:ext cx="364756" cy="469879"/>
          </a:xfrm>
          <a:prstGeom prst="rect">
            <a:avLst/>
          </a:prstGeom>
          <a:noFill/>
        </p:spPr>
      </p:pic>
      <p:pic>
        <p:nvPicPr>
          <p:cNvPr id="24" name="Picture 3" descr="C:\Documents and Settings\Admin\Рабочий стол\книги шахматы\фигуры для ИД\пешка бел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7286644" y="4786322"/>
            <a:ext cx="364756" cy="469879"/>
          </a:xfrm>
          <a:prstGeom prst="rect">
            <a:avLst/>
          </a:prstGeom>
          <a:noFill/>
        </p:spPr>
      </p:pic>
      <p:pic>
        <p:nvPicPr>
          <p:cNvPr id="25" name="Picture 3" descr="C:\Documents and Settings\Admin\Рабочий стол\книги шахматы\фигуры для ИД\пешка бел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7786710" y="4786322"/>
            <a:ext cx="364756" cy="469879"/>
          </a:xfrm>
          <a:prstGeom prst="rect">
            <a:avLst/>
          </a:prstGeom>
          <a:noFill/>
        </p:spPr>
      </p:pic>
      <p:pic>
        <p:nvPicPr>
          <p:cNvPr id="26" name="Picture 2" descr="C:\Documents and Settings\Admin\Рабочий стол\книги шахматы\фигуры для ИД\пешка чёр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4643438" y="2143116"/>
            <a:ext cx="376961" cy="500066"/>
          </a:xfrm>
          <a:prstGeom prst="rect">
            <a:avLst/>
          </a:prstGeom>
          <a:noFill/>
        </p:spPr>
      </p:pic>
      <p:pic>
        <p:nvPicPr>
          <p:cNvPr id="27" name="Picture 2" descr="C:\Documents and Settings\Admin\Рабочий стол\книги шахматы\фигуры для ИД\пешка чёр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5214942" y="2143116"/>
            <a:ext cx="376961" cy="500066"/>
          </a:xfrm>
          <a:prstGeom prst="rect">
            <a:avLst/>
          </a:prstGeom>
          <a:noFill/>
        </p:spPr>
      </p:pic>
      <p:pic>
        <p:nvPicPr>
          <p:cNvPr id="28" name="Picture 2" descr="C:\Documents and Settings\Admin\Рабочий стол\книги шахматы\фигуры для ИД\пешка чёр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5715008" y="2143116"/>
            <a:ext cx="376961" cy="500066"/>
          </a:xfrm>
          <a:prstGeom prst="rect">
            <a:avLst/>
          </a:prstGeom>
          <a:noFill/>
        </p:spPr>
      </p:pic>
      <p:pic>
        <p:nvPicPr>
          <p:cNvPr id="29" name="Picture 2" descr="C:\Documents and Settings\Admin\Рабочий стол\книги шахматы\фигуры для ИД\пешка чёр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6215074" y="2143116"/>
            <a:ext cx="376961" cy="500066"/>
          </a:xfrm>
          <a:prstGeom prst="rect">
            <a:avLst/>
          </a:prstGeom>
          <a:noFill/>
        </p:spPr>
      </p:pic>
      <p:pic>
        <p:nvPicPr>
          <p:cNvPr id="30" name="Picture 2" descr="C:\Documents and Settings\Admin\Рабочий стол\книги шахматы\фигуры для ИД\пешка чёр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6786578" y="2143116"/>
            <a:ext cx="376961" cy="500066"/>
          </a:xfrm>
          <a:prstGeom prst="rect">
            <a:avLst/>
          </a:prstGeom>
          <a:noFill/>
        </p:spPr>
      </p:pic>
      <p:pic>
        <p:nvPicPr>
          <p:cNvPr id="31" name="Picture 2" descr="C:\Documents and Settings\Admin\Рабочий стол\книги шахматы\фигуры для ИД\пешка чёр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7286644" y="2143116"/>
            <a:ext cx="376961" cy="500066"/>
          </a:xfrm>
          <a:prstGeom prst="rect">
            <a:avLst/>
          </a:prstGeom>
          <a:noFill/>
        </p:spPr>
      </p:pic>
      <p:pic>
        <p:nvPicPr>
          <p:cNvPr id="32" name="Picture 2" descr="C:\Documents and Settings\Admin\Рабочий стол\книги шахматы\фигуры для ИД\пешка чёр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7786710" y="2143116"/>
            <a:ext cx="376961" cy="500066"/>
          </a:xfrm>
          <a:prstGeom prst="rect">
            <a:avLst/>
          </a:prstGeom>
          <a:noFill/>
        </p:spPr>
      </p:pic>
      <p:pic>
        <p:nvPicPr>
          <p:cNvPr id="36" name="Picture 3" descr="C:\Documents and Settings\Admin\Рабочий стол\книги шахматы\фигуры для ИД\пешка бел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6286512" y="4786322"/>
            <a:ext cx="364756" cy="469879"/>
          </a:xfrm>
          <a:prstGeom prst="rect">
            <a:avLst/>
          </a:prstGeom>
          <a:noFill/>
        </p:spPr>
      </p:pic>
      <p:cxnSp>
        <p:nvCxnSpPr>
          <p:cNvPr id="38" name="Прямая со стрелкой 37"/>
          <p:cNvCxnSpPr/>
          <p:nvPr/>
        </p:nvCxnSpPr>
        <p:spPr>
          <a:xfrm rot="5400000" flipH="1" flipV="1">
            <a:off x="6357950" y="4572008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9" name="Picture 3" descr="C:\Documents and Settings\Admin\Рабочий стол\книги шахматы\фигуры для ИД\пешка бел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5143504" y="3714752"/>
            <a:ext cx="364756" cy="469879"/>
          </a:xfrm>
          <a:prstGeom prst="rect">
            <a:avLst/>
          </a:prstGeom>
          <a:noFill/>
        </p:spPr>
      </p:pic>
      <p:pic>
        <p:nvPicPr>
          <p:cNvPr id="40" name="Picture 3" descr="C:\Documents and Settings\Admin\Рабочий стол\книги шахматы\фигуры для ИД\пешка бел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5715008" y="4786322"/>
            <a:ext cx="364756" cy="469879"/>
          </a:xfrm>
          <a:prstGeom prst="rect">
            <a:avLst/>
          </a:prstGeom>
          <a:noFill/>
        </p:spPr>
      </p:pic>
      <p:cxnSp>
        <p:nvCxnSpPr>
          <p:cNvPr id="44" name="Прямая со стрелкой 43"/>
          <p:cNvCxnSpPr/>
          <p:nvPr/>
        </p:nvCxnSpPr>
        <p:spPr>
          <a:xfrm rot="5400000" flipH="1" flipV="1">
            <a:off x="5572132" y="4357694"/>
            <a:ext cx="71438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 rot="5400000" flipH="1" flipV="1">
            <a:off x="5214942" y="3500438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7" name="Picture 5" descr="C:\Documents and Settings\Admin\Рабочий стол\1194984487771841386feather.svg.med.png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714612" y="4500570"/>
            <a:ext cx="865188" cy="931862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2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2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2000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2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" dur="2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2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5" dur="2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" dur="2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5" dur="2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2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5" dur="2000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000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7" dur="2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2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2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5" dur="2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0" dur="2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5" dur="2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2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0" dur="2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2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5" dur="2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2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0" dur="2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2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4000"/>
                            </p:stCondLst>
                            <p:childTnLst>
                              <p:par>
                                <p:cTn id="13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6000"/>
                            </p:stCondLst>
                            <p:childTnLst>
                              <p:par>
                                <p:cTn id="13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6500"/>
                            </p:stCondLst>
                            <p:childTnLst>
                              <p:par>
                                <p:cTn id="14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8500"/>
                            </p:stCondLst>
                            <p:childTnLst>
                              <p:par>
                                <p:cTn id="14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9000"/>
                            </p:stCondLst>
                            <p:childTnLst>
                              <p:par>
                                <p:cTn id="15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11000"/>
                            </p:stCondLst>
                            <p:childTnLst>
                              <p:par>
                                <p:cTn id="15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Documents and Settings\Admin\Рабочий стол\шахматная доска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000108"/>
            <a:ext cx="4838396" cy="4786346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500034" y="285728"/>
            <a:ext cx="73966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Впиши «адреса» шахматных фигур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6" descr="C:\Documents and Settings\Admin\Рабочий стол\книги шахматы\фигуры для ИД\король чёр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14612" y="2285992"/>
            <a:ext cx="500066" cy="494727"/>
          </a:xfrm>
          <a:prstGeom prst="rect">
            <a:avLst/>
          </a:prstGeom>
          <a:noFill/>
        </p:spPr>
      </p:pic>
      <p:pic>
        <p:nvPicPr>
          <p:cNvPr id="8" name="Picture 5" descr="C:\Documents and Settings\Admin\Рабочий стол\книги шахматы\фигуры для ИД\король бел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1000100" y="3929066"/>
            <a:ext cx="510565" cy="500066"/>
          </a:xfrm>
          <a:prstGeom prst="rect">
            <a:avLst/>
          </a:prstGeom>
          <a:noFill/>
        </p:spPr>
      </p:pic>
      <p:pic>
        <p:nvPicPr>
          <p:cNvPr id="9" name="Picture 5" descr="C:\Documents and Settings\Admin\Рабочий стол\книги шахматы\фигуры для ИД\ладья бел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0034" y="5143512"/>
            <a:ext cx="357190" cy="411577"/>
          </a:xfrm>
          <a:prstGeom prst="rect">
            <a:avLst/>
          </a:prstGeom>
          <a:noFill/>
        </p:spPr>
      </p:pic>
      <p:pic>
        <p:nvPicPr>
          <p:cNvPr id="10" name="Picture 4" descr="C:\Documents and Settings\Admin\Рабочий стол\книги шахматы\фигуры для ИД\ладья чёр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286116" y="1785926"/>
            <a:ext cx="357190" cy="419966"/>
          </a:xfrm>
          <a:prstGeom prst="rect">
            <a:avLst/>
          </a:prstGeom>
          <a:noFill/>
        </p:spPr>
      </p:pic>
      <p:pic>
        <p:nvPicPr>
          <p:cNvPr id="12" name="Picture 2" descr="C:\Documents and Settings\Admin\Рабочий стол\книги шахматы\фигуры для ИД\пешка чёр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flipH="1">
            <a:off x="3857620" y="2857496"/>
            <a:ext cx="376961" cy="500066"/>
          </a:xfrm>
          <a:prstGeom prst="rect">
            <a:avLst/>
          </a:prstGeom>
          <a:noFill/>
        </p:spPr>
      </p:pic>
      <p:pic>
        <p:nvPicPr>
          <p:cNvPr id="13" name="Picture 3" descr="C:\Documents and Settings\Admin\Рабочий стол\книги шахматы\фигуры для ИД\пешка бел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 flipH="1">
            <a:off x="1643042" y="3429000"/>
            <a:ext cx="364756" cy="469879"/>
          </a:xfrm>
          <a:prstGeom prst="rect">
            <a:avLst/>
          </a:prstGeom>
          <a:noFill/>
        </p:spPr>
      </p:pic>
      <p:pic>
        <p:nvPicPr>
          <p:cNvPr id="15" name="Picture 2" descr="C:\Documents and Settings\Admin\Рабочий стол\книги шахматы\фигуры для ИД\конь чёр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714612" y="4572008"/>
            <a:ext cx="434793" cy="428628"/>
          </a:xfrm>
          <a:prstGeom prst="rect">
            <a:avLst/>
          </a:prstGeom>
          <a:noFill/>
        </p:spPr>
      </p:pic>
      <p:pic>
        <p:nvPicPr>
          <p:cNvPr id="16" name="Picture 5" descr="C:\Documents and Settings\Admin\Рабочий стол\книги шахматы\фигуры для ИД\ферзь чёр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714612" y="3429000"/>
            <a:ext cx="500066" cy="465584"/>
          </a:xfrm>
          <a:prstGeom prst="rect">
            <a:avLst/>
          </a:prstGeom>
          <a:noFill/>
        </p:spPr>
      </p:pic>
      <p:pic>
        <p:nvPicPr>
          <p:cNvPr id="17" name="Picture 4" descr="C:\Documents and Settings\Admin\Рабочий стол\книги шахматы\фигуры для ИД\ферзь бел.pn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 flipH="1">
            <a:off x="2143108" y="1214422"/>
            <a:ext cx="500066" cy="470024"/>
          </a:xfrm>
          <a:prstGeom prst="rect">
            <a:avLst/>
          </a:prstGeom>
          <a:noFill/>
        </p:spPr>
      </p:pic>
      <p:pic>
        <p:nvPicPr>
          <p:cNvPr id="18" name="Picture 4" descr="C:\Documents and Settings\Admin\Рабочий стол\книги шахматы\фигуры для ИД\слон бел.pn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1071538" y="1857364"/>
            <a:ext cx="414199" cy="428628"/>
          </a:xfrm>
          <a:prstGeom prst="rect">
            <a:avLst/>
          </a:prstGeom>
          <a:noFill/>
        </p:spPr>
      </p:pic>
      <p:pic>
        <p:nvPicPr>
          <p:cNvPr id="19" name="Picture 5" descr="C:\Documents and Settings\Admin\Рабочий стол\книги шахматы\фигуры для ИД\слон чёр 1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643042" y="2357430"/>
            <a:ext cx="410517" cy="428628"/>
          </a:xfrm>
          <a:prstGeom prst="rect">
            <a:avLst/>
          </a:prstGeom>
          <a:noFill/>
        </p:spPr>
      </p:pic>
      <p:pic>
        <p:nvPicPr>
          <p:cNvPr id="20" name="Picture 4" descr="C:\Documents and Settings\Admin\Рабочий стол\книги шахматы\фигуры для ИД\ферзь бел.pn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 flipH="1">
            <a:off x="5357818" y="2214554"/>
            <a:ext cx="500066" cy="470024"/>
          </a:xfrm>
          <a:prstGeom prst="rect">
            <a:avLst/>
          </a:prstGeom>
          <a:noFill/>
        </p:spPr>
      </p:pic>
      <p:pic>
        <p:nvPicPr>
          <p:cNvPr id="21" name="Picture 4" descr="C:\Documents and Settings\Admin\Рабочий стол\книги шахматы\фигуры для ИД\слон бел.pn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429256" y="3500438"/>
            <a:ext cx="414199" cy="428628"/>
          </a:xfrm>
          <a:prstGeom prst="rect">
            <a:avLst/>
          </a:prstGeom>
          <a:noFill/>
        </p:spPr>
      </p:pic>
      <p:pic>
        <p:nvPicPr>
          <p:cNvPr id="22" name="Picture 5" descr="C:\Documents and Settings\Admin\Рабочий стол\книги шахматы\фигуры для ИД\король бел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5357818" y="1500174"/>
            <a:ext cx="510565" cy="500066"/>
          </a:xfrm>
          <a:prstGeom prst="rect">
            <a:avLst/>
          </a:prstGeom>
          <a:noFill/>
        </p:spPr>
      </p:pic>
      <p:pic>
        <p:nvPicPr>
          <p:cNvPr id="23" name="Picture 5" descr="C:\Documents and Settings\Admin\Рабочий стол\книги шахматы\фигуры для ИД\ладья бел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29256" y="2928934"/>
            <a:ext cx="357190" cy="411577"/>
          </a:xfrm>
          <a:prstGeom prst="rect">
            <a:avLst/>
          </a:prstGeom>
          <a:noFill/>
        </p:spPr>
      </p:pic>
      <p:pic>
        <p:nvPicPr>
          <p:cNvPr id="24" name="Picture 3" descr="C:\Documents and Settings\Admin\Рабочий стол\книги шахматы\фигуры для ИД\пешка бел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 flipH="1">
            <a:off x="5500694" y="4643446"/>
            <a:ext cx="364756" cy="469879"/>
          </a:xfrm>
          <a:prstGeom prst="rect">
            <a:avLst/>
          </a:prstGeom>
          <a:noFill/>
        </p:spPr>
      </p:pic>
      <p:pic>
        <p:nvPicPr>
          <p:cNvPr id="26" name="Picture 6" descr="C:\Documents and Settings\Admin\Рабочий стол\книги шахматы\фигуры для ИД\король чёр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58082" y="1500174"/>
            <a:ext cx="500066" cy="494727"/>
          </a:xfrm>
          <a:prstGeom prst="rect">
            <a:avLst/>
          </a:prstGeom>
          <a:noFill/>
        </p:spPr>
      </p:pic>
      <p:pic>
        <p:nvPicPr>
          <p:cNvPr id="27" name="Picture 5" descr="C:\Documents and Settings\Admin\Рабочий стол\книги шахматы\фигуры для ИД\ферзь чёр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358082" y="2143116"/>
            <a:ext cx="500066" cy="465584"/>
          </a:xfrm>
          <a:prstGeom prst="rect">
            <a:avLst/>
          </a:prstGeom>
          <a:noFill/>
        </p:spPr>
      </p:pic>
      <p:pic>
        <p:nvPicPr>
          <p:cNvPr id="28" name="Picture 4" descr="C:\Documents and Settings\Admin\Рабочий стол\книги шахматы\фигуры для ИД\ладья чёр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358082" y="2928934"/>
            <a:ext cx="357190" cy="419966"/>
          </a:xfrm>
          <a:prstGeom prst="rect">
            <a:avLst/>
          </a:prstGeom>
          <a:noFill/>
        </p:spPr>
      </p:pic>
      <p:pic>
        <p:nvPicPr>
          <p:cNvPr id="29" name="Picture 5" descr="C:\Documents and Settings\Admin\Рабочий стол\книги шахматы\фигуры для ИД\слон чёр 1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358082" y="3500438"/>
            <a:ext cx="410517" cy="428628"/>
          </a:xfrm>
          <a:prstGeom prst="rect">
            <a:avLst/>
          </a:prstGeom>
          <a:noFill/>
        </p:spPr>
      </p:pic>
      <p:pic>
        <p:nvPicPr>
          <p:cNvPr id="30" name="Picture 2" descr="C:\Documents and Settings\Admin\Рабочий стол\книги шахматы\фигуры для ИД\пешка чёр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flipH="1">
            <a:off x="7429520" y="4643446"/>
            <a:ext cx="376961" cy="500066"/>
          </a:xfrm>
          <a:prstGeom prst="rect">
            <a:avLst/>
          </a:prstGeom>
          <a:noFill/>
        </p:spPr>
      </p:pic>
      <p:pic>
        <p:nvPicPr>
          <p:cNvPr id="32" name="Picture 2" descr="C:\Documents and Settings\Admin\Рабочий стол\книги шахматы\фигуры для ИД\конь чёр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358082" y="4071942"/>
            <a:ext cx="434793" cy="428628"/>
          </a:xfrm>
          <a:prstGeom prst="rect">
            <a:avLst/>
          </a:prstGeom>
          <a:noFill/>
        </p:spPr>
      </p:pic>
      <p:pic>
        <p:nvPicPr>
          <p:cNvPr id="33" name="Picture 4" descr="C:\Documents and Settings\Admin\Рабочий стол\книги шахматы\фигуры для ИД\слон бел.pn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00034" y="2928934"/>
            <a:ext cx="414199" cy="428628"/>
          </a:xfrm>
          <a:prstGeom prst="rect">
            <a:avLst/>
          </a:prstGeom>
          <a:noFill/>
        </p:spPr>
      </p:pic>
      <p:pic>
        <p:nvPicPr>
          <p:cNvPr id="34" name="Picture 4" descr="C:\Documents and Settings\Admin\Рабочий стол\книги шахматы\фигуры для ИД\слон бел.pn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429256" y="4000504"/>
            <a:ext cx="414199" cy="428628"/>
          </a:xfrm>
          <a:prstGeom prst="rect">
            <a:avLst/>
          </a:prstGeom>
          <a:noFill/>
        </p:spPr>
      </p:pic>
      <p:cxnSp>
        <p:nvCxnSpPr>
          <p:cNvPr id="36" name="Прямая соединительная линия 35"/>
          <p:cNvCxnSpPr/>
          <p:nvPr/>
        </p:nvCxnSpPr>
        <p:spPr>
          <a:xfrm>
            <a:off x="6072198" y="1928802"/>
            <a:ext cx="100013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6072198" y="2643182"/>
            <a:ext cx="100013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6072198" y="3286124"/>
            <a:ext cx="100013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8001024" y="1928802"/>
            <a:ext cx="100013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6072198" y="5072074"/>
            <a:ext cx="100013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6072198" y="4429132"/>
            <a:ext cx="100013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6072198" y="3857628"/>
            <a:ext cx="100013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8001024" y="3857628"/>
            <a:ext cx="100013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8001024" y="4500570"/>
            <a:ext cx="100013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8001024" y="3286124"/>
            <a:ext cx="100013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8001024" y="2643182"/>
            <a:ext cx="100013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>
            <a:off x="8001024" y="5143512"/>
            <a:ext cx="100013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Управляющая кнопка: возврат 48">
            <a:hlinkClick r:id="" action="ppaction://hlinkshowjump?jump=lastslideviewed" highlightClick="1"/>
          </p:cNvPr>
          <p:cNvSpPr/>
          <p:nvPr/>
        </p:nvSpPr>
        <p:spPr>
          <a:xfrm>
            <a:off x="7929586" y="5643578"/>
            <a:ext cx="1042416" cy="104241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Admin\Рабочий стол\шахматная доска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285860"/>
            <a:ext cx="5488330" cy="542928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643174" y="0"/>
            <a:ext cx="2567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Ход конём</a:t>
            </a:r>
            <a:endParaRPr lang="ru-RU" sz="36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Управляющая кнопка: возврат 17">
            <a:hlinkClick r:id="" action="ppaction://hlinkshowjump?jump=lastslideviewed" highlightClick="1"/>
          </p:cNvPr>
          <p:cNvSpPr/>
          <p:nvPr/>
        </p:nvSpPr>
        <p:spPr>
          <a:xfrm>
            <a:off x="8572496" y="6458526"/>
            <a:ext cx="571504" cy="399474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428596" y="571480"/>
            <a:ext cx="65873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При помощи мнемонического стихотворения нарисуй путь коня, </a:t>
            </a:r>
          </a:p>
          <a:p>
            <a:pPr algn="ctr"/>
            <a:r>
              <a:rPr lang="ru-RU" dirty="0" smtClean="0"/>
              <a:t>проходящего через все шахматные поля только один раз.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6143636" y="1214422"/>
            <a:ext cx="2337499" cy="54938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 i="1" dirty="0" smtClean="0"/>
              <a:t>Алеет Осень Ценными Дарами,</a:t>
            </a:r>
            <a:br>
              <a:rPr lang="ru-RU" sz="900" i="1" dirty="0" smtClean="0"/>
            </a:br>
            <a:r>
              <a:rPr lang="ru-RU" sz="900" i="1" dirty="0" smtClean="0"/>
              <a:t>Еще Один Животворящий День.</a:t>
            </a:r>
            <a:br>
              <a:rPr lang="ru-RU" sz="900" i="1" dirty="0" smtClean="0"/>
            </a:br>
            <a:r>
              <a:rPr lang="ru-RU" sz="900" i="1" dirty="0" smtClean="0"/>
              <a:t>Хлеба </a:t>
            </a:r>
            <a:r>
              <a:rPr lang="ru-RU" sz="900" i="1" dirty="0" err="1" smtClean="0"/>
              <a:t>Червонят</a:t>
            </a:r>
            <a:r>
              <a:rPr lang="ru-RU" sz="900" i="1" dirty="0" smtClean="0"/>
              <a:t> Желтыми Шнурами,</a:t>
            </a:r>
            <a:br>
              <a:rPr lang="ru-RU" sz="900" i="1" dirty="0" smtClean="0"/>
            </a:br>
            <a:r>
              <a:rPr lang="ru-RU" sz="900" i="1" dirty="0" smtClean="0"/>
              <a:t>Хрустальных Вод Философична Сень.</a:t>
            </a:r>
            <a:br>
              <a:rPr lang="ru-RU" sz="900" i="1" dirty="0" smtClean="0"/>
            </a:br>
            <a:r>
              <a:rPr lang="ru-RU" sz="900" i="1" dirty="0" smtClean="0"/>
              <a:t/>
            </a:r>
            <a:br>
              <a:rPr lang="ru-RU" sz="900" i="1" dirty="0" smtClean="0"/>
            </a:br>
            <a:r>
              <a:rPr lang="ru-RU" sz="900" i="1" dirty="0" smtClean="0"/>
              <a:t>Два Вечера Цеплявшиеся Шишки</a:t>
            </a:r>
            <a:br>
              <a:rPr lang="ru-RU" sz="900" i="1" dirty="0" smtClean="0"/>
            </a:br>
            <a:r>
              <a:rPr lang="ru-RU" sz="900" i="1" dirty="0" smtClean="0"/>
              <a:t>Артист Писал, Бездонна Синева.</a:t>
            </a:r>
            <a:br>
              <a:rPr lang="ru-RU" sz="900" i="1" dirty="0" smtClean="0"/>
            </a:br>
            <a:r>
              <a:rPr lang="ru-RU" sz="900" i="1" dirty="0" smtClean="0"/>
              <a:t>Дорожный Шлак Целуют </a:t>
            </a:r>
            <a:r>
              <a:rPr lang="ru-RU" sz="900" i="1" dirty="0" err="1" smtClean="0"/>
              <a:t>Червячишки</a:t>
            </a:r>
            <a:r>
              <a:rPr lang="ru-RU" sz="900" i="1" dirty="0" smtClean="0"/>
              <a:t>,</a:t>
            </a:r>
            <a:br>
              <a:rPr lang="ru-RU" sz="900" i="1" dirty="0" smtClean="0"/>
            </a:br>
            <a:r>
              <a:rPr lang="ru-RU" sz="900" i="1" dirty="0" smtClean="0"/>
              <a:t>Еще Покрыта Флоксами Трава.</a:t>
            </a:r>
            <a:br>
              <a:rPr lang="ru-RU" sz="900" i="1" dirty="0" smtClean="0"/>
            </a:br>
            <a:r>
              <a:rPr lang="ru-RU" sz="900" i="1" dirty="0" smtClean="0"/>
              <a:t/>
            </a:r>
            <a:br>
              <a:rPr lang="ru-RU" sz="900" i="1" dirty="0" smtClean="0"/>
            </a:br>
            <a:r>
              <a:rPr lang="ru-RU" sz="900" i="1" dirty="0" smtClean="0"/>
              <a:t>Дымится Чай Эффектней Шоколада,</a:t>
            </a:r>
            <a:br>
              <a:rPr lang="ru-RU" sz="900" i="1" dirty="0" smtClean="0"/>
            </a:br>
            <a:r>
              <a:rPr lang="ru-RU" sz="900" i="1" dirty="0" smtClean="0"/>
              <a:t>Фарфоры Чашек Достаются Трем,</a:t>
            </a:r>
            <a:br>
              <a:rPr lang="ru-RU" sz="900" i="1" dirty="0" smtClean="0"/>
            </a:br>
            <a:r>
              <a:rPr lang="ru-RU" sz="900" i="1" dirty="0" smtClean="0"/>
              <a:t>Блондинке Девушка Дана Отрада</a:t>
            </a:r>
            <a:br>
              <a:rPr lang="ru-RU" sz="900" i="1" dirty="0" smtClean="0"/>
            </a:br>
            <a:r>
              <a:rPr lang="ru-RU" sz="900" i="1" dirty="0" smtClean="0"/>
              <a:t>Форшмак Делить Холодным Острием.</a:t>
            </a:r>
            <a:br>
              <a:rPr lang="ru-RU" sz="900" i="1" dirty="0" smtClean="0"/>
            </a:br>
            <a:r>
              <a:rPr lang="ru-RU" sz="900" i="1" dirty="0" smtClean="0"/>
              <a:t/>
            </a:r>
            <a:br>
              <a:rPr lang="ru-RU" sz="900" i="1" dirty="0" smtClean="0"/>
            </a:br>
            <a:r>
              <a:rPr lang="ru-RU" sz="900" i="1" dirty="0" smtClean="0"/>
              <a:t>Жена, Толкая Хилую Подругу,</a:t>
            </a:r>
            <a:br>
              <a:rPr lang="ru-RU" sz="900" i="1" dirty="0" smtClean="0"/>
            </a:br>
            <a:r>
              <a:rPr lang="ru-RU" sz="900" i="1" dirty="0" smtClean="0"/>
              <a:t>Желает Сняться Этим Выходным,</a:t>
            </a:r>
            <a:br>
              <a:rPr lang="ru-RU" sz="900" i="1" dirty="0" smtClean="0"/>
            </a:br>
            <a:r>
              <a:rPr lang="ru-RU" sz="900" i="1" dirty="0" smtClean="0"/>
              <a:t>Ценя Сама Арктическую Вьюгу,</a:t>
            </a:r>
            <a:br>
              <a:rPr lang="ru-RU" sz="900" i="1" dirty="0" smtClean="0"/>
            </a:br>
            <a:r>
              <a:rPr lang="ru-RU" sz="900" i="1" dirty="0" smtClean="0"/>
              <a:t>Бросает Шар Арбуза Четверым.</a:t>
            </a:r>
            <a:br>
              <a:rPr lang="ru-RU" sz="900" i="1" dirty="0" smtClean="0"/>
            </a:br>
            <a:r>
              <a:rPr lang="ru-RU" sz="900" i="1" dirty="0" smtClean="0"/>
              <a:t/>
            </a:r>
            <a:br>
              <a:rPr lang="ru-RU" sz="900" i="1" dirty="0" smtClean="0"/>
            </a:br>
            <a:r>
              <a:rPr lang="ru-RU" sz="900" i="1" dirty="0" smtClean="0"/>
              <a:t>Цикад Пяток, Едва Чревовещая,</a:t>
            </a:r>
            <a:br>
              <a:rPr lang="ru-RU" sz="900" i="1" dirty="0" smtClean="0"/>
            </a:br>
            <a:r>
              <a:rPr lang="ru-RU" sz="900" i="1" dirty="0" smtClean="0"/>
              <a:t>Дарует Дрему Фикусам Окна.</a:t>
            </a:r>
            <a:br>
              <a:rPr lang="ru-RU" sz="900" i="1" dirty="0" smtClean="0"/>
            </a:br>
            <a:r>
              <a:rPr lang="ru-RU" sz="900" i="1" dirty="0" smtClean="0"/>
              <a:t>Хотя Довольны Жаждавшие Чая,</a:t>
            </a:r>
            <a:br>
              <a:rPr lang="ru-RU" sz="900" i="1" dirty="0" smtClean="0"/>
            </a:br>
            <a:r>
              <a:rPr lang="ru-RU" sz="900" i="1" dirty="0" smtClean="0"/>
              <a:t>Хозяин Шумно Жертвует Вина.</a:t>
            </a:r>
            <a:br>
              <a:rPr lang="ru-RU" sz="900" i="1" dirty="0" smtClean="0"/>
            </a:br>
            <a:r>
              <a:rPr lang="ru-RU" sz="900" i="1" dirty="0" smtClean="0"/>
              <a:t/>
            </a:r>
            <a:br>
              <a:rPr lang="ru-RU" sz="900" i="1" dirty="0" smtClean="0"/>
            </a:br>
            <a:r>
              <a:rPr lang="ru-RU" sz="900" i="1" dirty="0" smtClean="0"/>
              <a:t>Фокстротами Шесть Девушек Пленились,</a:t>
            </a:r>
            <a:br>
              <a:rPr lang="ru-RU" sz="900" i="1" dirty="0" smtClean="0"/>
            </a:br>
            <a:r>
              <a:rPr lang="ru-RU" sz="900" i="1" dirty="0" smtClean="0"/>
              <a:t>Эстрадных Танцев Фантастичней Па,</a:t>
            </a:r>
            <a:br>
              <a:rPr lang="ru-RU" sz="900" i="1" dirty="0" smtClean="0"/>
            </a:br>
            <a:r>
              <a:rPr lang="ru-RU" sz="900" i="1" dirty="0" smtClean="0"/>
              <a:t>Едва Ступающий Цыпленок Вылез,</a:t>
            </a:r>
            <a:br>
              <a:rPr lang="ru-RU" sz="900" i="1" dirty="0" smtClean="0"/>
            </a:br>
            <a:r>
              <a:rPr lang="ru-RU" sz="900" i="1" dirty="0" smtClean="0"/>
              <a:t>А Селезень Блуждающий Пропал.</a:t>
            </a:r>
            <a:br>
              <a:rPr lang="ru-RU" sz="900" i="1" dirty="0" smtClean="0"/>
            </a:br>
            <a:r>
              <a:rPr lang="ru-RU" sz="900" i="1" dirty="0" smtClean="0"/>
              <a:t/>
            </a:r>
            <a:br>
              <a:rPr lang="ru-RU" sz="900" i="1" dirty="0" smtClean="0"/>
            </a:br>
            <a:r>
              <a:rPr lang="ru-RU" sz="900" i="1" dirty="0" smtClean="0"/>
              <a:t>Алеет Тело Бронзовой Осины,</a:t>
            </a:r>
            <a:br>
              <a:rPr lang="ru-RU" sz="900" i="1" dirty="0" smtClean="0"/>
            </a:br>
            <a:r>
              <a:rPr lang="ru-RU" sz="900" i="1" dirty="0" smtClean="0"/>
              <a:t>Царит Теней Ажурная Длина.</a:t>
            </a:r>
            <a:br>
              <a:rPr lang="ru-RU" sz="900" i="1" dirty="0" smtClean="0"/>
            </a:br>
            <a:r>
              <a:rPr lang="ru-RU" sz="900" i="1" dirty="0" err="1" smtClean="0"/>
              <a:t>Беззвучней</a:t>
            </a:r>
            <a:r>
              <a:rPr lang="ru-RU" sz="900" i="1" dirty="0" smtClean="0"/>
              <a:t>, Чем Автомобиля Шины,</a:t>
            </a:r>
            <a:br>
              <a:rPr lang="ru-RU" sz="900" i="1" dirty="0" smtClean="0"/>
            </a:br>
            <a:r>
              <a:rPr lang="ru-RU" sz="900" i="1" dirty="0" smtClean="0"/>
              <a:t>Болоту Ветер Дарит Семена.</a:t>
            </a:r>
            <a:br>
              <a:rPr lang="ru-RU" sz="900" i="1" dirty="0" smtClean="0"/>
            </a:br>
            <a:r>
              <a:rPr lang="ru-RU" sz="900" i="1" dirty="0" smtClean="0"/>
              <a:t/>
            </a:r>
            <a:br>
              <a:rPr lang="ru-RU" sz="900" i="1" dirty="0" smtClean="0"/>
            </a:br>
            <a:r>
              <a:rPr lang="ru-RU" sz="900" i="1" dirty="0" smtClean="0"/>
              <a:t>Фонарь Восьмью Химерами Сияет,</a:t>
            </a:r>
            <a:br>
              <a:rPr lang="ru-RU" sz="900" i="1" dirty="0" smtClean="0"/>
            </a:br>
            <a:r>
              <a:rPr lang="ru-RU" sz="900" i="1" dirty="0" smtClean="0"/>
              <a:t>Жук Прилетает, Хлопая, Туда.</a:t>
            </a:r>
            <a:br>
              <a:rPr lang="ru-RU" sz="900" i="1" dirty="0" smtClean="0"/>
            </a:br>
            <a:r>
              <a:rPr lang="ru-RU" sz="900" i="1" dirty="0" smtClean="0"/>
              <a:t>Желанна Осень, Если Довершает</a:t>
            </a:r>
            <a:br>
              <a:rPr lang="ru-RU" sz="900" i="1" dirty="0" smtClean="0"/>
            </a:br>
            <a:r>
              <a:rPr lang="ru-RU" sz="900" i="1" dirty="0" smtClean="0"/>
              <a:t>Ценнейший Отдых Бодрого Труда.</a:t>
            </a:r>
            <a:endParaRPr lang="ru-RU" sz="900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Admin\Рабочий стол\шахматная доска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1428712"/>
            <a:ext cx="5488330" cy="542928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214546" y="0"/>
            <a:ext cx="41277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Расставь ферзей</a:t>
            </a:r>
            <a:endParaRPr lang="ru-RU" sz="36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Управляющая кнопка: возврат 17">
            <a:hlinkClick r:id="" action="ppaction://hlinkshowjump?jump=lastslideviewed" highlightClick="1"/>
          </p:cNvPr>
          <p:cNvSpPr/>
          <p:nvPr/>
        </p:nvSpPr>
        <p:spPr>
          <a:xfrm>
            <a:off x="7858148" y="5500702"/>
            <a:ext cx="1042416" cy="104241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571472" y="500042"/>
            <a:ext cx="773372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Математик Гаусс доказал, что есть 92 способа расстановки на доске восьми</a:t>
            </a:r>
          </a:p>
          <a:p>
            <a:pPr algn="ctr"/>
            <a:r>
              <a:rPr lang="ru-RU" dirty="0" smtClean="0"/>
              <a:t>ферзей, чтобы они не били друг друга . Найди несколько таких расстановок.</a:t>
            </a:r>
          </a:p>
          <a:p>
            <a:pPr algn="ctr"/>
            <a:r>
              <a:rPr lang="ru-RU" dirty="0" smtClean="0"/>
              <a:t>При помощи фломастера зарисуй их.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Admin\Рабочий стол\шахматная доска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857232"/>
            <a:ext cx="5488330" cy="5429288"/>
          </a:xfrm>
          <a:prstGeom prst="rect">
            <a:avLst/>
          </a:prstGeom>
          <a:noFill/>
        </p:spPr>
      </p:pic>
      <p:sp>
        <p:nvSpPr>
          <p:cNvPr id="18" name="Управляющая кнопка: возврат 17">
            <a:hlinkClick r:id="" action="ppaction://hlinkshowjump?jump=lastslideviewed" highlightClick="1"/>
          </p:cNvPr>
          <p:cNvSpPr/>
          <p:nvPr/>
        </p:nvSpPr>
        <p:spPr>
          <a:xfrm>
            <a:off x="7858148" y="5500702"/>
            <a:ext cx="1042416" cy="104241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6" descr="C:\Documents and Settings\Admin\Рабочий стол\книги шахматы\фигуры для ИД\король чёр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868" y="1714488"/>
            <a:ext cx="505463" cy="500066"/>
          </a:xfrm>
          <a:prstGeom prst="rect">
            <a:avLst/>
          </a:prstGeom>
          <a:noFill/>
        </p:spPr>
      </p:pic>
      <p:pic>
        <p:nvPicPr>
          <p:cNvPr id="7" name="Picture 5" descr="C:\Documents and Settings\Admin\Рабочий стол\книги шахматы\фигуры для ИД\король бел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4214810" y="3000372"/>
            <a:ext cx="510565" cy="500066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2285984" y="0"/>
            <a:ext cx="36908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Почему ничья?</a:t>
            </a:r>
            <a:endParaRPr lang="ru-RU" sz="36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Admin\Рабочий стол\шахматная доска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1071546"/>
            <a:ext cx="5488330" cy="542928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428728" y="0"/>
            <a:ext cx="60065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Игра «Съешь клубничку»</a:t>
            </a:r>
            <a:endParaRPr lang="ru-RU" sz="36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1" name="Picture 3" descr="C:\Documents and Settings\Admin\Рабочий стол\клубничка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D"/>
              </a:clrFrom>
              <a:clrTo>
                <a:srgbClr val="FFFF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728" y="1142984"/>
            <a:ext cx="1238258" cy="928694"/>
          </a:xfrm>
          <a:prstGeom prst="rect">
            <a:avLst/>
          </a:prstGeom>
          <a:noFill/>
        </p:spPr>
      </p:pic>
      <p:pic>
        <p:nvPicPr>
          <p:cNvPr id="3074" name="Picture 2" descr="C:\Documents and Settings\Admin\Рабочий стол\гриб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EFA"/>
              </a:clrFrom>
              <a:clrTo>
                <a:srgbClr val="FFFE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28860" y="5000636"/>
            <a:ext cx="659428" cy="642942"/>
          </a:xfrm>
          <a:prstGeom prst="rect">
            <a:avLst/>
          </a:prstGeom>
          <a:noFill/>
        </p:spPr>
      </p:pic>
      <p:pic>
        <p:nvPicPr>
          <p:cNvPr id="3075" name="Picture 3" descr="C:\Documents and Settings\Admin\Рабочий стол\гриб1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86512" y="3857628"/>
            <a:ext cx="488956" cy="546859"/>
          </a:xfrm>
          <a:prstGeom prst="rect">
            <a:avLst/>
          </a:prstGeom>
          <a:noFill/>
        </p:spPr>
      </p:pic>
      <p:pic>
        <p:nvPicPr>
          <p:cNvPr id="3076" name="Picture 4" descr="C:\Documents and Settings\Admin\Рабочий стол\гриб2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57686" y="5572140"/>
            <a:ext cx="642942" cy="642942"/>
          </a:xfrm>
          <a:prstGeom prst="rect">
            <a:avLst/>
          </a:prstGeom>
          <a:noFill/>
        </p:spPr>
      </p:pic>
      <p:pic>
        <p:nvPicPr>
          <p:cNvPr id="3077" name="Picture 5" descr="C:\Documents and Settings\Admin\Рабочий стол\гриб3.jpg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43570" y="5072074"/>
            <a:ext cx="605794" cy="571504"/>
          </a:xfrm>
          <a:prstGeom prst="rect">
            <a:avLst/>
          </a:prstGeom>
          <a:noFill/>
        </p:spPr>
      </p:pic>
      <p:pic>
        <p:nvPicPr>
          <p:cNvPr id="15" name="Picture 4" descr="C:\Documents and Settings\Admin\Рабочий стол\книги шахматы\фигуры для ИД\ладья чёр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357950" y="5715016"/>
            <a:ext cx="428628" cy="503959"/>
          </a:xfrm>
          <a:prstGeom prst="rect">
            <a:avLst/>
          </a:prstGeom>
          <a:noFill/>
        </p:spPr>
      </p:pic>
      <p:pic>
        <p:nvPicPr>
          <p:cNvPr id="16" name="Picture 2" descr="C:\Documents and Settings\Admin\Рабочий стол\гриб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EFA"/>
              </a:clrFrom>
              <a:clrTo>
                <a:srgbClr val="FFFE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00364" y="5000636"/>
            <a:ext cx="659428" cy="642942"/>
          </a:xfrm>
          <a:prstGeom prst="rect">
            <a:avLst/>
          </a:prstGeom>
          <a:noFill/>
        </p:spPr>
      </p:pic>
      <p:pic>
        <p:nvPicPr>
          <p:cNvPr id="17" name="Picture 2" descr="C:\Documents and Settings\Admin\Рабочий стол\гриб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EFA"/>
              </a:clrFrom>
              <a:clrTo>
                <a:srgbClr val="FFFE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43570" y="2500306"/>
            <a:ext cx="659428" cy="642942"/>
          </a:xfrm>
          <a:prstGeom prst="rect">
            <a:avLst/>
          </a:prstGeom>
          <a:noFill/>
        </p:spPr>
      </p:pic>
      <p:pic>
        <p:nvPicPr>
          <p:cNvPr id="18" name="Picture 2" descr="C:\Documents and Settings\Admin\Рабочий стол\гриб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EFA"/>
              </a:clrFrom>
              <a:clrTo>
                <a:srgbClr val="FFFE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71802" y="1214422"/>
            <a:ext cx="659428" cy="642942"/>
          </a:xfrm>
          <a:prstGeom prst="rect">
            <a:avLst/>
          </a:prstGeom>
          <a:noFill/>
        </p:spPr>
      </p:pic>
      <p:pic>
        <p:nvPicPr>
          <p:cNvPr id="19" name="Picture 2" descr="C:\Documents and Settings\Admin\Рабочий стол\гриб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EFA"/>
              </a:clrFrom>
              <a:clrTo>
                <a:srgbClr val="FFFE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85918" y="3143248"/>
            <a:ext cx="659428" cy="642942"/>
          </a:xfrm>
          <a:prstGeom prst="rect">
            <a:avLst/>
          </a:prstGeom>
          <a:noFill/>
        </p:spPr>
      </p:pic>
      <p:pic>
        <p:nvPicPr>
          <p:cNvPr id="20" name="Picture 4" descr="C:\Documents and Settings\Admin\Рабочий стол\гриб2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43306" y="4429132"/>
            <a:ext cx="642942" cy="642942"/>
          </a:xfrm>
          <a:prstGeom prst="rect">
            <a:avLst/>
          </a:prstGeom>
          <a:noFill/>
        </p:spPr>
      </p:pic>
      <p:pic>
        <p:nvPicPr>
          <p:cNvPr id="21" name="Picture 4" descr="C:\Documents and Settings\Admin\Рабочий стол\гриб2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85918" y="3786190"/>
            <a:ext cx="642942" cy="642942"/>
          </a:xfrm>
          <a:prstGeom prst="rect">
            <a:avLst/>
          </a:prstGeom>
          <a:noFill/>
        </p:spPr>
      </p:pic>
      <p:pic>
        <p:nvPicPr>
          <p:cNvPr id="22" name="Picture 4" descr="C:\Documents and Settings\Admin\Рабочий стол\гриб2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14744" y="1928802"/>
            <a:ext cx="642942" cy="642942"/>
          </a:xfrm>
          <a:prstGeom prst="rect">
            <a:avLst/>
          </a:prstGeom>
          <a:noFill/>
        </p:spPr>
      </p:pic>
      <p:pic>
        <p:nvPicPr>
          <p:cNvPr id="23" name="Picture 5" descr="C:\Documents and Settings\Admin\Рабочий стол\гриб3.jpg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6248" y="2571744"/>
            <a:ext cx="605794" cy="571504"/>
          </a:xfrm>
          <a:prstGeom prst="rect">
            <a:avLst/>
          </a:prstGeom>
          <a:noFill/>
        </p:spPr>
      </p:pic>
      <p:pic>
        <p:nvPicPr>
          <p:cNvPr id="25" name="Picture 5" descr="C:\Documents and Settings\Admin\Рабочий стол\гриб3.jpg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6248" y="3786190"/>
            <a:ext cx="605794" cy="571504"/>
          </a:xfrm>
          <a:prstGeom prst="rect">
            <a:avLst/>
          </a:prstGeom>
          <a:noFill/>
        </p:spPr>
      </p:pic>
      <p:pic>
        <p:nvPicPr>
          <p:cNvPr id="26" name="Picture 3" descr="C:\Documents and Settings\Admin\Рабочий стол\гриб1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28860" y="1928802"/>
            <a:ext cx="488956" cy="546859"/>
          </a:xfrm>
          <a:prstGeom prst="rect">
            <a:avLst/>
          </a:prstGeom>
          <a:noFill/>
        </p:spPr>
      </p:pic>
      <p:pic>
        <p:nvPicPr>
          <p:cNvPr id="27" name="Picture 3" descr="C:\Documents and Settings\Admin\Рабочий стол\гриб1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71802" y="2571744"/>
            <a:ext cx="488956" cy="546859"/>
          </a:xfrm>
          <a:prstGeom prst="rect">
            <a:avLst/>
          </a:prstGeom>
          <a:noFill/>
        </p:spPr>
      </p:pic>
      <p:pic>
        <p:nvPicPr>
          <p:cNvPr id="28" name="Picture 3" descr="C:\Documents and Settings\Admin\Рабочий стол\гриб1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0298" y="3786190"/>
            <a:ext cx="488956" cy="546859"/>
          </a:xfrm>
          <a:prstGeom prst="rect">
            <a:avLst/>
          </a:prstGeom>
          <a:noFill/>
        </p:spPr>
      </p:pic>
      <p:pic>
        <p:nvPicPr>
          <p:cNvPr id="29" name="Picture 3" descr="C:\Documents and Settings\Admin\Рабочий стол\гриб1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72066" y="3214686"/>
            <a:ext cx="488956" cy="546859"/>
          </a:xfrm>
          <a:prstGeom prst="rect">
            <a:avLst/>
          </a:prstGeom>
          <a:noFill/>
        </p:spPr>
      </p:pic>
      <p:sp>
        <p:nvSpPr>
          <p:cNvPr id="30" name="TextBox 29"/>
          <p:cNvSpPr txBox="1"/>
          <p:nvPr/>
        </p:nvSpPr>
        <p:spPr>
          <a:xfrm>
            <a:off x="1857356" y="642918"/>
            <a:ext cx="4912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Нарисуй путь ладьи до клубнички, минуя грибы</a:t>
            </a:r>
            <a:endParaRPr lang="ru-RU" dirty="0"/>
          </a:p>
        </p:txBody>
      </p:sp>
      <p:sp>
        <p:nvSpPr>
          <p:cNvPr id="31" name="Управляющая кнопка: возврат 30">
            <a:hlinkClick r:id="" action="ppaction://hlinkshowjump?jump=lastslideviewed" highlightClick="1"/>
          </p:cNvPr>
          <p:cNvSpPr/>
          <p:nvPr/>
        </p:nvSpPr>
        <p:spPr>
          <a:xfrm>
            <a:off x="7858148" y="5500702"/>
            <a:ext cx="1042416" cy="104241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Admin\Рабочий стол\шахматная доска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1071546"/>
            <a:ext cx="5488330" cy="542928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357290" y="0"/>
            <a:ext cx="60065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Игра «Съешь клубничку»</a:t>
            </a:r>
            <a:endParaRPr lang="ru-RU" sz="36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1" name="Picture 3" descr="C:\Documents and Settings\Admin\Рабочий стол\клубничка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D"/>
              </a:clrFrom>
              <a:clrTo>
                <a:srgbClr val="FFFF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71670" y="1142984"/>
            <a:ext cx="1238258" cy="928694"/>
          </a:xfrm>
          <a:prstGeom prst="rect">
            <a:avLst/>
          </a:prstGeom>
          <a:noFill/>
        </p:spPr>
      </p:pic>
      <p:pic>
        <p:nvPicPr>
          <p:cNvPr id="8" name="Picture 3" descr="C:\Documents and Settings\Admin\Рабочий стол\книги шахматы\фигуры для ИД\пешка бел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3786182" y="5072074"/>
            <a:ext cx="443645" cy="571504"/>
          </a:xfrm>
          <a:prstGeom prst="rect">
            <a:avLst/>
          </a:prstGeom>
          <a:noFill/>
        </p:spPr>
      </p:pic>
      <p:pic>
        <p:nvPicPr>
          <p:cNvPr id="9" name="Picture 2" descr="C:\Documents and Settings\Admin\Рабочий стол\книги шахматы\фигуры для ИД\пешка чёр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3214678" y="4500570"/>
            <a:ext cx="376961" cy="500066"/>
          </a:xfrm>
          <a:prstGeom prst="rect">
            <a:avLst/>
          </a:prstGeom>
          <a:noFill/>
        </p:spPr>
      </p:pic>
      <p:pic>
        <p:nvPicPr>
          <p:cNvPr id="10" name="Picture 5" descr="C:\Documents and Settings\Admin\Рабочий стол\книги шахматы\фигуры для ИД\ферзь чёр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143240" y="2000240"/>
            <a:ext cx="500066" cy="465584"/>
          </a:xfrm>
          <a:prstGeom prst="rect">
            <a:avLst/>
          </a:prstGeom>
          <a:noFill/>
        </p:spPr>
      </p:pic>
      <p:pic>
        <p:nvPicPr>
          <p:cNvPr id="11" name="Picture 4" descr="C:\Documents and Settings\Admin\Рабочий стол\книги шахматы\фигуры для ИД\ладья чёр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786182" y="2571744"/>
            <a:ext cx="428628" cy="503959"/>
          </a:xfrm>
          <a:prstGeom prst="rect">
            <a:avLst/>
          </a:prstGeom>
          <a:noFill/>
        </p:spPr>
      </p:pic>
      <p:pic>
        <p:nvPicPr>
          <p:cNvPr id="13" name="Picture 5" descr="C:\Documents and Settings\Admin\Рабочий стол\книги шахматы\фигуры для ИД\слон чёр 1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714744" y="3786190"/>
            <a:ext cx="547356" cy="571504"/>
          </a:xfrm>
          <a:prstGeom prst="rect">
            <a:avLst/>
          </a:prstGeom>
          <a:noFill/>
        </p:spPr>
      </p:pic>
      <p:pic>
        <p:nvPicPr>
          <p:cNvPr id="14" name="Picture 2" descr="C:\Documents and Settings\Admin\Рабочий стол\книги шахматы\фигуры для ИД\конь чёр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429124" y="3214686"/>
            <a:ext cx="507259" cy="500066"/>
          </a:xfrm>
          <a:prstGeom prst="rect">
            <a:avLst/>
          </a:prstGeom>
          <a:noFill/>
        </p:spPr>
      </p:pic>
      <p:sp>
        <p:nvSpPr>
          <p:cNvPr id="17" name="TextBox 16"/>
          <p:cNvSpPr txBox="1"/>
          <p:nvPr/>
        </p:nvSpPr>
        <p:spPr>
          <a:xfrm>
            <a:off x="2500298" y="642918"/>
            <a:ext cx="3574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Нарисуй путь пешки до клубнички</a:t>
            </a:r>
            <a:endParaRPr lang="ru-RU" dirty="0"/>
          </a:p>
        </p:txBody>
      </p:sp>
      <p:sp>
        <p:nvSpPr>
          <p:cNvPr id="18" name="Управляющая кнопка: возврат 17">
            <a:hlinkClick r:id="" action="ppaction://hlinkshowjump?jump=lastslideviewed" highlightClick="1"/>
          </p:cNvPr>
          <p:cNvSpPr/>
          <p:nvPr/>
        </p:nvSpPr>
        <p:spPr>
          <a:xfrm>
            <a:off x="7858148" y="5500702"/>
            <a:ext cx="1042416" cy="104241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Admin\Рабочий стол\шахматная доска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1428712"/>
            <a:ext cx="5488330" cy="542928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285984" y="0"/>
            <a:ext cx="35887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Мат в три хода</a:t>
            </a:r>
            <a:endParaRPr lang="ru-RU" sz="36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Управляющая кнопка: возврат 17">
            <a:hlinkClick r:id="" action="ppaction://hlinkshowjump?jump=lastslideviewed" highlightClick="1"/>
          </p:cNvPr>
          <p:cNvSpPr/>
          <p:nvPr/>
        </p:nvSpPr>
        <p:spPr>
          <a:xfrm>
            <a:off x="7858148" y="5500702"/>
            <a:ext cx="1042416" cy="104241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" name="Picture 5" descr="C:\Documents and Settings\Admin\Рабочий стол\книги шахматы\фигуры для ИД\король бел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2285984" y="2928934"/>
            <a:ext cx="510565" cy="500066"/>
          </a:xfrm>
          <a:prstGeom prst="rect">
            <a:avLst/>
          </a:prstGeom>
          <a:noFill/>
        </p:spPr>
      </p:pic>
      <p:pic>
        <p:nvPicPr>
          <p:cNvPr id="16" name="Picture 6" descr="C:\Documents and Settings\Admin\Рабочий стол\книги шахматы\фигуры для ИД\король чёр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28926" y="1643050"/>
            <a:ext cx="505463" cy="500066"/>
          </a:xfrm>
          <a:prstGeom prst="rect">
            <a:avLst/>
          </a:prstGeom>
          <a:noFill/>
        </p:spPr>
      </p:pic>
      <p:pic>
        <p:nvPicPr>
          <p:cNvPr id="8" name="Picture 4" descr="C:\Documents and Settings\Admin\Рабочий стол\книги шахматы\фигуры для ИД\слон бел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57752" y="3000372"/>
            <a:ext cx="500066" cy="517486"/>
          </a:xfrm>
          <a:prstGeom prst="rect">
            <a:avLst/>
          </a:prstGeom>
          <a:noFill/>
        </p:spPr>
      </p:pic>
      <p:pic>
        <p:nvPicPr>
          <p:cNvPr id="9" name="Picture 4" descr="C:\Documents and Settings\Admin\Рабочий стол\книги шахматы\фигуры для ИД\слон бел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00694" y="3000372"/>
            <a:ext cx="500066" cy="517486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928794" y="642918"/>
            <a:ext cx="41949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Поставь мат чёрному королю в три хода.</a:t>
            </a:r>
          </a:p>
          <a:p>
            <a:pPr algn="ctr"/>
            <a:r>
              <a:rPr lang="ru-RU" dirty="0" smtClean="0"/>
              <a:t>Первыми ходят белые.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8596" y="214290"/>
            <a:ext cx="83470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Источники содержания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8596" y="1428736"/>
            <a:ext cx="8358246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800" dirty="0" smtClean="0"/>
              <a:t>Абрамов С. П.. Барский В. Л. Шахматы: первый год обучения. Методика проведения занятий. Москва, ООО«</a:t>
            </a:r>
            <a:r>
              <a:rPr lang="ru-RU" sz="2800" dirty="0" err="1" smtClean="0"/>
              <a:t>Дайв</a:t>
            </a:r>
            <a:r>
              <a:rPr lang="ru-RU" sz="2800" dirty="0" smtClean="0"/>
              <a:t>», учебное пособие, 2009г.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800" dirty="0" smtClean="0"/>
              <a:t> Авербах Ю. Л., Бейлин М. А. ШАХМАТНЫЙ САМОУЧИТЕЛЬ, Москва, Издательство «Советская Россия», 1970г</a:t>
            </a:r>
            <a:r>
              <a:rPr lang="ru-RU" sz="2800" dirty="0" smtClean="0"/>
              <a:t>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6" name="Управляющая кнопка: далее 5">
            <a:hlinkClick r:id="rId2" action="ppaction://hlinksldjump" highlightClick="1"/>
          </p:cNvPr>
          <p:cNvSpPr/>
          <p:nvPr/>
        </p:nvSpPr>
        <p:spPr>
          <a:xfrm>
            <a:off x="8143900" y="6000768"/>
            <a:ext cx="642942" cy="5715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214290"/>
            <a:ext cx="87200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Источники изображений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1472" y="1928802"/>
            <a:ext cx="8286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hlinkClick r:id="rId2"/>
              </a:rPr>
              <a:t>http://rastrovyi-klipart.gstarua.com/rastr-misc/17747-shahmaty-shahmatnye-doski-shahmatnye-figury.html</a:t>
            </a:r>
            <a:endParaRPr lang="ru-RU" dirty="0"/>
          </a:p>
        </p:txBody>
      </p:sp>
      <p:pic>
        <p:nvPicPr>
          <p:cNvPr id="1030" name="Picture 6" descr="C:\Documents and Settings\Admin\Рабочий стол\щахматы1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0430" y="1000108"/>
            <a:ext cx="1714512" cy="872351"/>
          </a:xfrm>
          <a:prstGeom prst="rect">
            <a:avLst/>
          </a:prstGeom>
          <a:noFill/>
        </p:spPr>
      </p:pic>
      <p:pic>
        <p:nvPicPr>
          <p:cNvPr id="1031" name="Picture 7" descr="C:\Documents and Settings\Admin\Рабочий стол\щахматы2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768" y="1071546"/>
            <a:ext cx="1404034" cy="714380"/>
          </a:xfrm>
          <a:prstGeom prst="rect">
            <a:avLst/>
          </a:prstGeom>
          <a:noFill/>
        </p:spPr>
      </p:pic>
      <p:pic>
        <p:nvPicPr>
          <p:cNvPr id="16" name="Picture 4" descr="C:\Documents and Settings\Admin\Рабочий стол\щахматы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57818" y="1000108"/>
            <a:ext cx="1571637" cy="9051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32" name="Picture 8" descr="C:\Documents and Settings\Admin\Рабочий стол\книги шахматы\shaxmati (1) copy.jp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596" y="928670"/>
            <a:ext cx="1333507" cy="1000132"/>
          </a:xfrm>
          <a:prstGeom prst="rect">
            <a:avLst/>
          </a:prstGeom>
          <a:noFill/>
        </p:spPr>
      </p:pic>
      <p:pic>
        <p:nvPicPr>
          <p:cNvPr id="1033" name="Picture 9" descr="C:\Documents and Settings\Admin\Рабочий стол\книги шахматы\shaxmati (4)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000232" y="928670"/>
            <a:ext cx="1238259" cy="928694"/>
          </a:xfrm>
          <a:prstGeom prst="rect">
            <a:avLst/>
          </a:prstGeom>
          <a:noFill/>
        </p:spPr>
      </p:pic>
      <p:sp>
        <p:nvSpPr>
          <p:cNvPr id="19" name="TextBox 18"/>
          <p:cNvSpPr txBox="1"/>
          <p:nvPr/>
        </p:nvSpPr>
        <p:spPr>
          <a:xfrm>
            <a:off x="2000232" y="2571744"/>
            <a:ext cx="70009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8"/>
              </a:rPr>
              <a:t>http://www.wordassociations.ru/pictures?hl=ru&amp;id=portablejim-Chess_tile_-_King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1034" name="Picture 10" descr="C:\Documents and Settings\Admin\Рабочий стол\portablejim-chess-tile-king-clip-art_428540.jpg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472" y="2571744"/>
            <a:ext cx="1285884" cy="608022"/>
          </a:xfrm>
          <a:prstGeom prst="rect">
            <a:avLst/>
          </a:prstGeom>
          <a:noFill/>
        </p:spPr>
      </p:pic>
      <p:pic>
        <p:nvPicPr>
          <p:cNvPr id="1036" name="Picture 12" descr="C:\Documents and Settings\Admin\Рабочий стол\portablejim_Chess_tile_-_Queen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14348" y="3286124"/>
            <a:ext cx="1143008" cy="539119"/>
          </a:xfrm>
          <a:prstGeom prst="rect">
            <a:avLst/>
          </a:prstGeom>
          <a:noFill/>
        </p:spPr>
      </p:pic>
      <p:sp>
        <p:nvSpPr>
          <p:cNvPr id="23" name="TextBox 22"/>
          <p:cNvSpPr txBox="1"/>
          <p:nvPr/>
        </p:nvSpPr>
        <p:spPr>
          <a:xfrm>
            <a:off x="1928794" y="3214686"/>
            <a:ext cx="63579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11"/>
              </a:rPr>
              <a:t>http://www.wordassociations.ru/pictures?hl=ru&amp;id=portablejim-Chess_tile_-_Queen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1037" name="Picture 13" descr="C:\Documents and Settings\Admin\Рабочий стол\portablejim_Chess_tile_-_Bishop.pn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642910" y="3929066"/>
            <a:ext cx="1154349" cy="571504"/>
          </a:xfrm>
          <a:prstGeom prst="rect">
            <a:avLst/>
          </a:prstGeom>
          <a:noFill/>
        </p:spPr>
      </p:pic>
      <p:sp>
        <p:nvSpPr>
          <p:cNvPr id="25" name="TextBox 24"/>
          <p:cNvSpPr txBox="1"/>
          <p:nvPr/>
        </p:nvSpPr>
        <p:spPr>
          <a:xfrm>
            <a:off x="2000232" y="3857628"/>
            <a:ext cx="70009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13"/>
              </a:rPr>
              <a:t>http://www.wordassociations.ru/pictures?hl=ru&amp;id=portablejim-Chess_tile_-_Bishop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1038" name="Picture 14" descr="C:\Documents and Settings\Admin\Рабочий стол\portablejim_Chess_tile_-_Knigh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14348" y="4572009"/>
            <a:ext cx="1071570" cy="516140"/>
          </a:xfrm>
          <a:prstGeom prst="rect">
            <a:avLst/>
          </a:prstGeom>
          <a:noFill/>
        </p:spPr>
      </p:pic>
      <p:sp>
        <p:nvSpPr>
          <p:cNvPr id="27" name="TextBox 26"/>
          <p:cNvSpPr txBox="1"/>
          <p:nvPr/>
        </p:nvSpPr>
        <p:spPr>
          <a:xfrm>
            <a:off x="2000233" y="4572008"/>
            <a:ext cx="64294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15"/>
              </a:rPr>
              <a:t>http://www.wordassociations.ru/pictures?hl=ru&amp;id=portablejim-Chess_tile_-_Knight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1040" name="Picture 16" descr="C:\Documents and Settings\Admin\Рабочий стол\portablejim_Chess_tile_-_Rook.png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785786" y="5286388"/>
            <a:ext cx="1071570" cy="542981"/>
          </a:xfrm>
          <a:prstGeom prst="rect">
            <a:avLst/>
          </a:prstGeom>
          <a:noFill/>
        </p:spPr>
      </p:pic>
      <p:sp>
        <p:nvSpPr>
          <p:cNvPr id="30" name="TextBox 29"/>
          <p:cNvSpPr txBox="1"/>
          <p:nvPr/>
        </p:nvSpPr>
        <p:spPr>
          <a:xfrm>
            <a:off x="2071670" y="5214950"/>
            <a:ext cx="67151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17"/>
              </a:rPr>
              <a:t>http://www.wordassociations.ru/pictures?hl=ru&amp;id=portablejim-Chess_tile_-_Rook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1042" name="Picture 18" descr="C:\Documents and Settings\Admin\Рабочий стол\portablejim_Chess_tile_-_Pawn.png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714348" y="6000768"/>
            <a:ext cx="1071570" cy="591272"/>
          </a:xfrm>
          <a:prstGeom prst="rect">
            <a:avLst/>
          </a:prstGeom>
          <a:noFill/>
        </p:spPr>
      </p:pic>
      <p:sp>
        <p:nvSpPr>
          <p:cNvPr id="33" name="TextBox 32"/>
          <p:cNvSpPr txBox="1"/>
          <p:nvPr/>
        </p:nvSpPr>
        <p:spPr>
          <a:xfrm>
            <a:off x="2000233" y="6000768"/>
            <a:ext cx="6643734" cy="642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19"/>
              </a:rPr>
              <a:t>http://www.wordassociations.ru/pictures?hl=ru&amp;id=portablejim-Chess_tile_-_Pawn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4" name="Управляющая кнопка: далее 33">
            <a:hlinkClick r:id="rId20" action="ppaction://hlinksldjump" highlightClick="1"/>
          </p:cNvPr>
          <p:cNvSpPr/>
          <p:nvPr/>
        </p:nvSpPr>
        <p:spPr>
          <a:xfrm>
            <a:off x="8286776" y="6143644"/>
            <a:ext cx="642942" cy="5715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7" name="Picture 5" descr="C:\Documents and Settings\Admin\Рабочий стол\щахматы1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281" y="357166"/>
            <a:ext cx="4352507" cy="2214578"/>
          </a:xfrm>
          <a:prstGeom prst="rect">
            <a:avLst/>
          </a:prstGeom>
          <a:noFill/>
        </p:spPr>
      </p:pic>
      <p:pic>
        <p:nvPicPr>
          <p:cNvPr id="8198" name="Picture 6" descr="C:\Documents and Settings\Admin\Рабочий стол\щахматы2.jpg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00496" y="285728"/>
            <a:ext cx="4500594" cy="2289926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500034" y="5643578"/>
            <a:ext cx="6425287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Шахматные фигуры</a:t>
            </a:r>
            <a:endParaRPr lang="ru-RU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572000" y="2571744"/>
            <a:ext cx="434772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hlinkClick r:id="rId5" action="ppaction://hlinksldjump"/>
              </a:rPr>
              <a:t>Расстановка фигур</a:t>
            </a:r>
            <a:endParaRPr lang="ru-RU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28596" y="2571744"/>
            <a:ext cx="332174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hlinkClick r:id="rId3" action="ppaction://hlinksldjump"/>
              </a:rPr>
              <a:t>Правила игры</a:t>
            </a:r>
            <a:endParaRPr lang="ru-RU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13" name="Picture 3" descr="C:\Documents and Settings\Admin\Рабочий стол\шахматные фигуры\король чёрный1.jpg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44" y="4143380"/>
            <a:ext cx="1182421" cy="2286015"/>
          </a:xfrm>
          <a:prstGeom prst="rect">
            <a:avLst/>
          </a:prstGeom>
          <a:noFill/>
        </p:spPr>
      </p:pic>
      <p:pic>
        <p:nvPicPr>
          <p:cNvPr id="14" name="Picture 4" descr="C:\Documents and Settings\Admin\Рабочий стол\шахматные фигуры\ферзь чёрный1.jpg">
            <a:hlinkClick r:id="rId9" action="ppaction://hlinksldjump"/>
          </p:cNvPr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852" y="3571876"/>
            <a:ext cx="1145472" cy="2214578"/>
          </a:xfrm>
          <a:prstGeom prst="rect">
            <a:avLst/>
          </a:prstGeom>
          <a:noFill/>
        </p:spPr>
      </p:pic>
      <p:pic>
        <p:nvPicPr>
          <p:cNvPr id="15" name="Picture 5" descr="C:\Documents and Settings\Admin\Рабочий стол\шахматные фигуры\слон чёрный1.jpg">
            <a:hlinkClick r:id="rId11" action="ppaction://hlinksldjump"/>
          </p:cNvPr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flipH="1">
            <a:off x="2500298" y="3357562"/>
            <a:ext cx="1121380" cy="2071702"/>
          </a:xfrm>
          <a:prstGeom prst="rect">
            <a:avLst/>
          </a:prstGeom>
          <a:noFill/>
        </p:spPr>
      </p:pic>
      <p:pic>
        <p:nvPicPr>
          <p:cNvPr id="16" name="Picture 6" descr="C:\Documents and Settings\Admin\Рабочий стол\шахматные фигуры\конь чёрный1.jpg">
            <a:hlinkClick r:id="rId13" action="ppaction://hlinksldjump"/>
          </p:cNvPr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14744" y="3500438"/>
            <a:ext cx="1044042" cy="1928826"/>
          </a:xfrm>
          <a:prstGeom prst="rect">
            <a:avLst/>
          </a:prstGeom>
          <a:noFill/>
        </p:spPr>
      </p:pic>
      <p:pic>
        <p:nvPicPr>
          <p:cNvPr id="17" name="Picture 2" descr="C:\Documents and Settings\Admin\Рабочий стол\шахматные фигуры\ладья чёрная1.jpg">
            <a:hlinkClick r:id="rId15" action="ppaction://hlinksldjump"/>
          </p:cNvPr>
          <p:cNvPicPr>
            <a:picLocks noChangeAspect="1" noChangeArrowheads="1"/>
          </p:cNvPicPr>
          <p:nvPr/>
        </p:nvPicPr>
        <p:blipFill>
          <a:blip r:embed="rId1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3438" y="3857628"/>
            <a:ext cx="1285884" cy="1803809"/>
          </a:xfrm>
          <a:prstGeom prst="rect">
            <a:avLst/>
          </a:prstGeom>
          <a:noFill/>
        </p:spPr>
      </p:pic>
      <p:pic>
        <p:nvPicPr>
          <p:cNvPr id="18" name="Picture 7" descr="C:\Documents and Settings\Admin\Рабочий стол\шахматные фигуры\пешка чёрная1.jpg">
            <a:hlinkClick r:id="rId17" action="ppaction://hlinksldjump"/>
          </p:cNvPr>
          <p:cNvPicPr>
            <a:picLocks noChangeAspect="1" noChangeArrowheads="1"/>
          </p:cNvPicPr>
          <p:nvPr/>
        </p:nvPicPr>
        <p:blipFill>
          <a:blip r:embed="rId1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72132" y="4286256"/>
            <a:ext cx="1257309" cy="1714512"/>
          </a:xfrm>
          <a:prstGeom prst="rect">
            <a:avLst/>
          </a:prstGeom>
          <a:noFill/>
        </p:spPr>
      </p:pic>
      <p:sp>
        <p:nvSpPr>
          <p:cNvPr id="20" name="Прямоугольник 19"/>
          <p:cNvSpPr/>
          <p:nvPr/>
        </p:nvSpPr>
        <p:spPr>
          <a:xfrm>
            <a:off x="6500826" y="3643314"/>
            <a:ext cx="251120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hlinkClick r:id="rId19" action="ppaction://hlinksldjump"/>
              </a:rPr>
              <a:t>источники</a:t>
            </a:r>
            <a:endParaRPr lang="ru-RU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0" y="6143644"/>
            <a:ext cx="7000923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(кликни по фигуре)</a:t>
            </a:r>
            <a:endParaRPr lang="ru-RU" sz="32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1194984487771841386feath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285728"/>
            <a:ext cx="500066" cy="540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571604" y="428604"/>
            <a:ext cx="64129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hlinkClick r:id="rId3"/>
              </a:rPr>
              <a:t>http://www.clker.com/clipart-writing-using-a-feather-and-ink.html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2285952" y="1428736"/>
            <a:ext cx="64294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4"/>
              </a:rPr>
              <a:t>http://8.wayy.ru/photo/otkrytki/pozdravljaju/besplatnye_otkrytki_s_dnem_shakhmat/12-0-122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7" name="Picture 2" descr="C:\Documents and Settings\Admin\Рабочий стол\322129722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1000108"/>
            <a:ext cx="2096731" cy="1643074"/>
          </a:xfrm>
          <a:prstGeom prst="rect">
            <a:avLst/>
          </a:prstGeom>
          <a:noFill/>
        </p:spPr>
      </p:pic>
      <p:pic>
        <p:nvPicPr>
          <p:cNvPr id="8" name="Picture 2" descr="86793851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5E3201"/>
              </a:clrFrom>
              <a:clrTo>
                <a:srgbClr val="5E32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2786058"/>
            <a:ext cx="1643042" cy="1026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1500166" y="3214686"/>
            <a:ext cx="74486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hlinkClick r:id="rId7"/>
              </a:rPr>
              <a:t>http://hdimg.ru/photo/hd_oboi_zastavki_fon/shakhmatnaja_doska/1-0-5896</a:t>
            </a:r>
            <a:endParaRPr lang="ru-RU" dirty="0"/>
          </a:p>
        </p:txBody>
      </p:sp>
      <p:pic>
        <p:nvPicPr>
          <p:cNvPr id="1026" name="Picture 2" descr="13031174892117114844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596" y="3857629"/>
            <a:ext cx="1000132" cy="745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1500166" y="4000504"/>
            <a:ext cx="63579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</a:t>
            </a:r>
            <a:r>
              <a:rPr lang="en-US" u="sng" dirty="0" smtClean="0">
                <a:hlinkClick r:id="rId9"/>
              </a:rPr>
              <a:t>http://berrycook.ru/yagodi/drugie-yagodi/yagodi-krasivie.html</a:t>
            </a:r>
            <a:r>
              <a:rPr lang="en-US" dirty="0" smtClean="0"/>
              <a:t> </a:t>
            </a:r>
            <a:endParaRPr lang="ru-RU" dirty="0" smtClean="0"/>
          </a:p>
          <a:p>
            <a:r>
              <a:rPr lang="en-US" dirty="0" smtClean="0"/>
              <a:t> </a:t>
            </a:r>
            <a:endParaRPr lang="ru-RU" dirty="0"/>
          </a:p>
        </p:txBody>
      </p:sp>
      <p:pic>
        <p:nvPicPr>
          <p:cNvPr id="1028" name="Picture 4" descr="C:\Documents and Settings\Admin\Рабочий стол\1351059765_nxlyh9ug6rif70a.jpeg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597" y="4643447"/>
            <a:ext cx="1143008" cy="1049662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1571604" y="4714884"/>
            <a:ext cx="7286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11"/>
              </a:rPr>
              <a:t>http://omnopol.ru/kliparty-rastrovye/eda-i-napitki-rastr/5450-risunki-gribov-skachat-besplatno-krasivye-kartinki.html</a:t>
            </a:r>
            <a:r>
              <a:rPr lang="en-US" dirty="0" smtClean="0"/>
              <a:t> 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8596" y="214290"/>
            <a:ext cx="85122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Основные Правила игры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1472" y="1000108"/>
            <a:ext cx="8215369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42900" indent="-342900" algn="ctr">
              <a:buAutoNum type="arabicPeriod"/>
            </a:pP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На одном шахматном поле может стоять только одна шахматная фигура.</a:t>
            </a:r>
          </a:p>
          <a:p>
            <a:pPr marL="342900" indent="-342900" algn="ctr">
              <a:buAutoNum type="arabicPeriod"/>
            </a:pP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«Взять» фигуру соперника – значит убрать её с доски, а на её место поставить свою фигуру.</a:t>
            </a:r>
          </a:p>
          <a:p>
            <a:pPr marL="342900" indent="-342900" algn="ctr">
              <a:buAutoNum type="arabicPeriod"/>
            </a:pP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Тронул – ходи.</a:t>
            </a:r>
            <a:endParaRPr lang="ru-RU" sz="2400" b="1" dirty="0" smtClean="0"/>
          </a:p>
          <a:p>
            <a:pPr marL="342900" indent="-342900">
              <a:buAutoNum type="arabicPeriod"/>
            </a:pPr>
            <a:endParaRPr lang="ru-RU" sz="2400" dirty="0"/>
          </a:p>
        </p:txBody>
      </p:sp>
      <p:pic>
        <p:nvPicPr>
          <p:cNvPr id="1026" name="Picture 2" descr="C:\Documents and Settings\Admin\Рабочий стол\32212972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2786058"/>
            <a:ext cx="5378570" cy="4214842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Admin\Рабочий стол\шахматная доска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928670"/>
            <a:ext cx="5993810" cy="5929330"/>
          </a:xfrm>
          <a:prstGeom prst="rect">
            <a:avLst/>
          </a:prstGeom>
          <a:noFill/>
        </p:spPr>
      </p:pic>
      <p:pic>
        <p:nvPicPr>
          <p:cNvPr id="2" name="Picture 2" descr="C:\Documents and Settings\Admin\Рабочий стол\диагональ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728" y="857232"/>
            <a:ext cx="6072230" cy="6000768"/>
          </a:xfrm>
          <a:prstGeom prst="rect">
            <a:avLst/>
          </a:prstGeom>
          <a:noFill/>
        </p:spPr>
      </p:pic>
      <p:pic>
        <p:nvPicPr>
          <p:cNvPr id="1028" name="Picture 4" descr="C:\Documents and Settings\Admin\Рабочий стол\горизонталь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43042" y="1142984"/>
            <a:ext cx="5643601" cy="670357"/>
          </a:xfrm>
          <a:prstGeom prst="rect">
            <a:avLst/>
          </a:prstGeom>
          <a:noFill/>
        </p:spPr>
      </p:pic>
      <p:pic>
        <p:nvPicPr>
          <p:cNvPr id="1027" name="Picture 3" descr="C:\Documents and Settings\Admin\Рабочий стол\вертикаль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flipH="1">
            <a:off x="1643042" y="1142984"/>
            <a:ext cx="681106" cy="535785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857224" y="0"/>
            <a:ext cx="735811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Расстановка фигур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2053" name="Picture 5" descr="C:\Documents and Settings\Admin\Рабочий стол\книги шахматы\фигуры для ИД\король бел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flipH="1">
            <a:off x="3857620" y="6000768"/>
            <a:ext cx="571504" cy="559752"/>
          </a:xfrm>
          <a:prstGeom prst="rect">
            <a:avLst/>
          </a:prstGeom>
          <a:noFill/>
        </p:spPr>
      </p:pic>
      <p:pic>
        <p:nvPicPr>
          <p:cNvPr id="2054" name="Picture 6" descr="C:\Documents and Settings\Admin\Рабочий стол\книги шахматы\фигуры для ИД\король чёр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857620" y="1214422"/>
            <a:ext cx="577672" cy="571504"/>
          </a:xfrm>
          <a:prstGeom prst="rect">
            <a:avLst/>
          </a:prstGeom>
          <a:noFill/>
        </p:spPr>
      </p:pic>
      <p:pic>
        <p:nvPicPr>
          <p:cNvPr id="13" name="Picture 5" descr="C:\Documents and Settings\Admin\Рабочий стол\книги шахматы\фигуры для ИД\ферзь чёр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572000" y="1285860"/>
            <a:ext cx="500066" cy="465584"/>
          </a:xfrm>
          <a:prstGeom prst="rect">
            <a:avLst/>
          </a:prstGeom>
          <a:noFill/>
        </p:spPr>
      </p:pic>
      <p:pic>
        <p:nvPicPr>
          <p:cNvPr id="14" name="Picture 4" descr="C:\Documents and Settings\Admin\Рабочий стол\книги шахматы\фигуры для ИД\ферзь бел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 flipH="1">
            <a:off x="4572000" y="6072206"/>
            <a:ext cx="500066" cy="470024"/>
          </a:xfrm>
          <a:prstGeom prst="rect">
            <a:avLst/>
          </a:prstGeom>
          <a:noFill/>
        </p:spPr>
      </p:pic>
      <p:pic>
        <p:nvPicPr>
          <p:cNvPr id="15" name="Picture 4" descr="C:\Documents and Settings\Admin\Рабочий стол\книги шахматы\фигуры для ИД\ладья чёр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857356" y="1285860"/>
            <a:ext cx="428628" cy="503960"/>
          </a:xfrm>
          <a:prstGeom prst="rect">
            <a:avLst/>
          </a:prstGeom>
          <a:noFill/>
        </p:spPr>
      </p:pic>
      <p:pic>
        <p:nvPicPr>
          <p:cNvPr id="16" name="Picture 5" descr="C:\Documents and Settings\Admin\Рабочий стол\книги шахматы\фигуры для ИД\ладья бел.pn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857356" y="6072206"/>
            <a:ext cx="428628" cy="493892"/>
          </a:xfrm>
          <a:prstGeom prst="rect">
            <a:avLst/>
          </a:prstGeom>
          <a:noFill/>
        </p:spPr>
      </p:pic>
      <p:pic>
        <p:nvPicPr>
          <p:cNvPr id="17" name="Picture 2" descr="C:\Documents and Settings\Admin\Рабочий стол\книги шахматы\фигуры для ИД\конь чёр.pn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2500298" y="1285860"/>
            <a:ext cx="507259" cy="500066"/>
          </a:xfrm>
          <a:prstGeom prst="rect">
            <a:avLst/>
          </a:prstGeom>
          <a:noFill/>
        </p:spPr>
      </p:pic>
      <p:pic>
        <p:nvPicPr>
          <p:cNvPr id="18" name="Picture 3" descr="C:\Documents and Settings\Admin\Рабочий стол\книги шахматы\фигуры для ИД\конь бел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500298" y="6075705"/>
            <a:ext cx="500066" cy="496567"/>
          </a:xfrm>
          <a:prstGeom prst="rect">
            <a:avLst/>
          </a:prstGeom>
          <a:noFill/>
        </p:spPr>
      </p:pic>
      <p:pic>
        <p:nvPicPr>
          <p:cNvPr id="19" name="Picture 2" descr="C:\Documents and Settings\Admin\Рабочий стол\книги шахматы\фигуры для ИД\пешка чёр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flipH="1">
            <a:off x="1857356" y="1928802"/>
            <a:ext cx="430813" cy="571504"/>
          </a:xfrm>
          <a:prstGeom prst="rect">
            <a:avLst/>
          </a:prstGeom>
          <a:noFill/>
        </p:spPr>
      </p:pic>
      <p:pic>
        <p:nvPicPr>
          <p:cNvPr id="20" name="Picture 3" descr="C:\Documents and Settings\Admin\Рабочий стол\книги шахматы\фигуры для ИД\пешка бел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 flipH="1">
            <a:off x="1785918" y="5357826"/>
            <a:ext cx="428628" cy="552159"/>
          </a:xfrm>
          <a:prstGeom prst="rect">
            <a:avLst/>
          </a:prstGeom>
          <a:noFill/>
        </p:spPr>
      </p:pic>
      <p:pic>
        <p:nvPicPr>
          <p:cNvPr id="21" name="Picture 4" descr="C:\Documents and Settings\Admin\Рабочий стол\книги шахматы\фигуры для ИД\ладья чёр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643702" y="1285860"/>
            <a:ext cx="428628" cy="503960"/>
          </a:xfrm>
          <a:prstGeom prst="rect">
            <a:avLst/>
          </a:prstGeom>
          <a:noFill/>
        </p:spPr>
      </p:pic>
      <p:pic>
        <p:nvPicPr>
          <p:cNvPr id="22" name="Picture 2" descr="C:\Documents and Settings\Admin\Рабочий стол\книги шахматы\фигуры для ИД\конь чёр.pn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929322" y="1285860"/>
            <a:ext cx="507259" cy="500066"/>
          </a:xfrm>
          <a:prstGeom prst="rect">
            <a:avLst/>
          </a:prstGeom>
          <a:noFill/>
        </p:spPr>
      </p:pic>
      <p:pic>
        <p:nvPicPr>
          <p:cNvPr id="23" name="Picture 5" descr="C:\Documents and Settings\Admin\Рабочий стол\книги шахматы\фигуры для ИД\слон чёр 1.png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3214678" y="1285860"/>
            <a:ext cx="478937" cy="500066"/>
          </a:xfrm>
          <a:prstGeom prst="rect">
            <a:avLst/>
          </a:prstGeom>
          <a:noFill/>
        </p:spPr>
      </p:pic>
      <p:pic>
        <p:nvPicPr>
          <p:cNvPr id="24" name="Picture 4" descr="C:\Documents and Settings\Admin\Рабочий стол\книги шахматы\фигуры для ИД\слон бел.png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3214678" y="6072206"/>
            <a:ext cx="500066" cy="517486"/>
          </a:xfrm>
          <a:prstGeom prst="rect">
            <a:avLst/>
          </a:prstGeom>
          <a:noFill/>
        </p:spPr>
      </p:pic>
      <p:pic>
        <p:nvPicPr>
          <p:cNvPr id="25" name="Picture 5" descr="C:\Documents and Settings\Admin\Рабочий стол\книги шахматы\фигуры для ИД\слон чёр 1.png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5286380" y="1285860"/>
            <a:ext cx="478937" cy="500066"/>
          </a:xfrm>
          <a:prstGeom prst="rect">
            <a:avLst/>
          </a:prstGeom>
          <a:noFill/>
        </p:spPr>
      </p:pic>
      <p:pic>
        <p:nvPicPr>
          <p:cNvPr id="26" name="Picture 2" descr="C:\Documents and Settings\Admin\Рабочий стол\книги шахматы\фигуры для ИД\пешка чёр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flipH="1">
            <a:off x="2500298" y="1928802"/>
            <a:ext cx="430813" cy="571504"/>
          </a:xfrm>
          <a:prstGeom prst="rect">
            <a:avLst/>
          </a:prstGeom>
          <a:noFill/>
        </p:spPr>
      </p:pic>
      <p:pic>
        <p:nvPicPr>
          <p:cNvPr id="27" name="Picture 2" descr="C:\Documents and Settings\Admin\Рабочий стол\книги шахматы\фигуры для ИД\пешка чёр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flipH="1">
            <a:off x="3214678" y="1928802"/>
            <a:ext cx="430813" cy="571504"/>
          </a:xfrm>
          <a:prstGeom prst="rect">
            <a:avLst/>
          </a:prstGeom>
          <a:noFill/>
        </p:spPr>
      </p:pic>
      <p:pic>
        <p:nvPicPr>
          <p:cNvPr id="28" name="Picture 2" descr="C:\Documents and Settings\Admin\Рабочий стол\книги шахматы\фигуры для ИД\пешка чёр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flipH="1">
            <a:off x="3929058" y="1928802"/>
            <a:ext cx="430813" cy="571504"/>
          </a:xfrm>
          <a:prstGeom prst="rect">
            <a:avLst/>
          </a:prstGeom>
          <a:noFill/>
        </p:spPr>
      </p:pic>
      <p:pic>
        <p:nvPicPr>
          <p:cNvPr id="29" name="Picture 2" descr="C:\Documents and Settings\Admin\Рабочий стол\книги шахматы\фигуры для ИД\пешка чёр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flipH="1">
            <a:off x="4572000" y="1928802"/>
            <a:ext cx="430813" cy="571504"/>
          </a:xfrm>
          <a:prstGeom prst="rect">
            <a:avLst/>
          </a:prstGeom>
          <a:noFill/>
        </p:spPr>
      </p:pic>
      <p:pic>
        <p:nvPicPr>
          <p:cNvPr id="30" name="Picture 2" descr="C:\Documents and Settings\Admin\Рабочий стол\книги шахматы\фигуры для ИД\пешка чёр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flipH="1">
            <a:off x="5286380" y="1928802"/>
            <a:ext cx="430813" cy="571504"/>
          </a:xfrm>
          <a:prstGeom prst="rect">
            <a:avLst/>
          </a:prstGeom>
          <a:noFill/>
        </p:spPr>
      </p:pic>
      <p:pic>
        <p:nvPicPr>
          <p:cNvPr id="31" name="Picture 2" descr="C:\Documents and Settings\Admin\Рабочий стол\книги шахматы\фигуры для ИД\пешка чёр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flipH="1">
            <a:off x="6000760" y="1928802"/>
            <a:ext cx="430813" cy="571504"/>
          </a:xfrm>
          <a:prstGeom prst="rect">
            <a:avLst/>
          </a:prstGeom>
          <a:noFill/>
        </p:spPr>
      </p:pic>
      <p:pic>
        <p:nvPicPr>
          <p:cNvPr id="32" name="Picture 2" descr="C:\Documents and Settings\Admin\Рабочий стол\книги шахматы\фигуры для ИД\пешка чёр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flipH="1">
            <a:off x="6715140" y="1928802"/>
            <a:ext cx="430813" cy="571504"/>
          </a:xfrm>
          <a:prstGeom prst="rect">
            <a:avLst/>
          </a:prstGeom>
          <a:noFill/>
        </p:spPr>
      </p:pic>
      <p:pic>
        <p:nvPicPr>
          <p:cNvPr id="33" name="Picture 5" descr="C:\Documents and Settings\Admin\Рабочий стол\книги шахматы\фигуры для ИД\ладья бел.pn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715140" y="6072206"/>
            <a:ext cx="428628" cy="493892"/>
          </a:xfrm>
          <a:prstGeom prst="rect">
            <a:avLst/>
          </a:prstGeom>
          <a:noFill/>
        </p:spPr>
      </p:pic>
      <p:pic>
        <p:nvPicPr>
          <p:cNvPr id="34" name="Picture 4" descr="C:\Documents and Settings\Admin\Рабочий стол\книги шахматы\фигуры для ИД\слон бел.png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5286380" y="6072206"/>
            <a:ext cx="500066" cy="517486"/>
          </a:xfrm>
          <a:prstGeom prst="rect">
            <a:avLst/>
          </a:prstGeom>
          <a:noFill/>
        </p:spPr>
      </p:pic>
      <p:pic>
        <p:nvPicPr>
          <p:cNvPr id="35" name="Picture 3" descr="C:\Documents and Settings\Admin\Рабочий стол\книги шахматы\фигуры для ИД\конь бел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929322" y="6072206"/>
            <a:ext cx="500066" cy="496567"/>
          </a:xfrm>
          <a:prstGeom prst="rect">
            <a:avLst/>
          </a:prstGeom>
          <a:noFill/>
        </p:spPr>
      </p:pic>
      <p:pic>
        <p:nvPicPr>
          <p:cNvPr id="36" name="Picture 3" descr="C:\Documents and Settings\Admin\Рабочий стол\книги шахматы\фигуры для ИД\пешка бел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 flipH="1">
            <a:off x="2571736" y="5357826"/>
            <a:ext cx="428628" cy="552159"/>
          </a:xfrm>
          <a:prstGeom prst="rect">
            <a:avLst/>
          </a:prstGeom>
          <a:noFill/>
        </p:spPr>
      </p:pic>
      <p:pic>
        <p:nvPicPr>
          <p:cNvPr id="37" name="Picture 3" descr="C:\Documents and Settings\Admin\Рабочий стол\книги шахматы\фигуры для ИД\пешка бел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 flipH="1">
            <a:off x="3214678" y="5357826"/>
            <a:ext cx="428628" cy="552159"/>
          </a:xfrm>
          <a:prstGeom prst="rect">
            <a:avLst/>
          </a:prstGeom>
          <a:noFill/>
        </p:spPr>
      </p:pic>
      <p:pic>
        <p:nvPicPr>
          <p:cNvPr id="38" name="Picture 3" descr="C:\Documents and Settings\Admin\Рабочий стол\книги шахматы\фигуры для ИД\пешка бел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 flipH="1">
            <a:off x="3929058" y="5357826"/>
            <a:ext cx="428628" cy="552159"/>
          </a:xfrm>
          <a:prstGeom prst="rect">
            <a:avLst/>
          </a:prstGeom>
          <a:noFill/>
        </p:spPr>
      </p:pic>
      <p:pic>
        <p:nvPicPr>
          <p:cNvPr id="39" name="Picture 3" descr="C:\Documents and Settings\Admin\Рабочий стол\книги шахматы\фигуры для ИД\пешка бел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 flipH="1">
            <a:off x="4572000" y="5357826"/>
            <a:ext cx="428628" cy="552159"/>
          </a:xfrm>
          <a:prstGeom prst="rect">
            <a:avLst/>
          </a:prstGeom>
          <a:noFill/>
        </p:spPr>
      </p:pic>
      <p:pic>
        <p:nvPicPr>
          <p:cNvPr id="40" name="Picture 3" descr="C:\Documents and Settings\Admin\Рабочий стол\книги шахматы\фигуры для ИД\пешка бел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 flipH="1">
            <a:off x="5286380" y="5357826"/>
            <a:ext cx="428628" cy="552159"/>
          </a:xfrm>
          <a:prstGeom prst="rect">
            <a:avLst/>
          </a:prstGeom>
          <a:noFill/>
        </p:spPr>
      </p:pic>
      <p:pic>
        <p:nvPicPr>
          <p:cNvPr id="41" name="Picture 3" descr="C:\Documents and Settings\Admin\Рабочий стол\книги шахматы\фигуры для ИД\пешка бел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 flipH="1">
            <a:off x="6000760" y="5357826"/>
            <a:ext cx="428628" cy="552159"/>
          </a:xfrm>
          <a:prstGeom prst="rect">
            <a:avLst/>
          </a:prstGeom>
          <a:noFill/>
        </p:spPr>
      </p:pic>
      <p:pic>
        <p:nvPicPr>
          <p:cNvPr id="42" name="Picture 3" descr="C:\Documents and Settings\Admin\Рабочий стол\книги шахматы\фигуры для ИД\пешка бел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 flipH="1">
            <a:off x="6715140" y="5357826"/>
            <a:ext cx="428628" cy="552159"/>
          </a:xfrm>
          <a:prstGeom prst="rect">
            <a:avLst/>
          </a:prstGeom>
          <a:noFill/>
        </p:spPr>
      </p:pic>
      <p:sp>
        <p:nvSpPr>
          <p:cNvPr id="44" name="Прямоугольник 43"/>
          <p:cNvSpPr/>
          <p:nvPr/>
        </p:nvSpPr>
        <p:spPr>
          <a:xfrm>
            <a:off x="2361555" y="2967335"/>
            <a:ext cx="391517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горизонталь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2643174" y="3000372"/>
            <a:ext cx="328410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вертикаль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2500298" y="3071810"/>
            <a:ext cx="33509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диагональ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1029" name="Picture 5" descr="C:\Documents and Settings\Admin\Рабочий стол\1194984487771841386feather.svg.med.png">
            <a:hlinkClick r:id="rId18" action="ppaction://hlinksldjump"/>
          </p:cNvPr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7929586" y="1142984"/>
            <a:ext cx="865188" cy="931862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9" dur="2000" fill="hold"/>
                                        <p:tgtEl>
                                          <p:spTgt spid="102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2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000"/>
                            </p:stCondLst>
                            <p:childTnLst>
                              <p:par>
                                <p:cTn id="24" presetID="54" presetClass="exit" presetSubtype="0" decel="10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2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8" dur="2000" fill="hold"/>
                                        <p:tgtEl>
                                          <p:spTgt spid="102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0"/>
                            </p:stCondLst>
                            <p:childTnLst>
                              <p:par>
                                <p:cTn id="40" presetID="11" presetClass="entr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2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2000"/>
                            </p:stCondLst>
                            <p:childTnLst>
                              <p:par>
                                <p:cTn id="43" presetID="54" presetClass="exit" presetSubtype="0" decel="10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2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4000"/>
                            </p:stCondLst>
                            <p:childTnLst>
                              <p:par>
                                <p:cTn id="51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2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6000"/>
                            </p:stCondLst>
                            <p:childTnLst>
                              <p:par>
                                <p:cTn id="5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2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8000"/>
                            </p:stCondLst>
                            <p:childTnLst>
                              <p:par>
                                <p:cTn id="62" presetID="54" presetClass="exit" presetSubtype="0" decel="10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0"/>
                            </p:stCondLst>
                            <p:childTnLst>
                              <p:par>
                                <p:cTn id="7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0500"/>
                            </p:stCondLst>
                            <p:childTnLst>
                              <p:par>
                                <p:cTn id="8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2500"/>
                            </p:stCondLst>
                            <p:childTnLst>
                              <p:par>
                                <p:cTn id="10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24500"/>
                            </p:stCondLst>
                            <p:childTnLst>
                              <p:par>
                                <p:cTn id="1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26500"/>
                            </p:stCondLst>
                            <p:childTnLst>
                              <p:par>
                                <p:cTn id="1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28500"/>
                            </p:stCondLst>
                            <p:childTnLst>
                              <p:par>
                                <p:cTn id="12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8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0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6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5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2"/>
      <p:bldP spid="44" grpId="3"/>
      <p:bldP spid="45" grpId="0"/>
      <p:bldP spid="45" grpId="1"/>
      <p:bldP spid="46" grpId="0"/>
      <p:bldP spid="46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C:\Documents and Settings\Admin\Рабочий стол\шахматная доска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0" y="1428736"/>
            <a:ext cx="4572031" cy="4522846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4786314" y="285728"/>
            <a:ext cx="321471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Король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2050" name="Picture 2" descr="C:\Documents and Settings\Admin\Рабочий стол\шахматные фигуры\король белый1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6261E1"/>
              </a:clrFrom>
              <a:clrTo>
                <a:srgbClr val="6261E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00166" y="1214422"/>
            <a:ext cx="2130855" cy="3929090"/>
          </a:xfrm>
          <a:prstGeom prst="rect">
            <a:avLst/>
          </a:prstGeom>
          <a:noFill/>
        </p:spPr>
      </p:pic>
      <p:pic>
        <p:nvPicPr>
          <p:cNvPr id="7" name="Picture 3" descr="C:\Documents and Settings\Admin\Рабочий стол\шахматные фигуры\король чёрный1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2143127" cy="4143380"/>
          </a:xfrm>
          <a:prstGeom prst="rect">
            <a:avLst/>
          </a:prstGeom>
          <a:noFill/>
        </p:spPr>
      </p:pic>
      <p:pic>
        <p:nvPicPr>
          <p:cNvPr id="2053" name="Picture 5" descr="C:\Documents and Settings\Admin\Рабочий стол\книги шахматы\фигуры для ИД\король бел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6215074" y="5286388"/>
            <a:ext cx="419202" cy="410582"/>
          </a:xfrm>
          <a:prstGeom prst="rect">
            <a:avLst/>
          </a:prstGeom>
          <a:noFill/>
        </p:spPr>
      </p:pic>
      <p:pic>
        <p:nvPicPr>
          <p:cNvPr id="2054" name="Picture 6" descr="C:\Documents and Settings\Admin\Рабочий стол\книги шахматы\фигуры для ИД\король чёр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215074" y="1643050"/>
            <a:ext cx="433254" cy="428628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428596" y="6072206"/>
            <a:ext cx="73174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Это самая главная фигура, все остальные фигуры работают на её защиту</a:t>
            </a:r>
            <a:endParaRPr lang="ru-RU" dirty="0"/>
          </a:p>
        </p:txBody>
      </p:sp>
      <p:pic>
        <p:nvPicPr>
          <p:cNvPr id="10" name="Picture 6" descr="C:\Documents and Settings\Admin\Рабочий стол\книги шахматы\фигуры для ИД\король чёр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215074" y="3214686"/>
            <a:ext cx="433254" cy="428628"/>
          </a:xfrm>
          <a:prstGeom prst="rect">
            <a:avLst/>
          </a:prstGeom>
          <a:noFill/>
        </p:spPr>
      </p:pic>
      <p:cxnSp>
        <p:nvCxnSpPr>
          <p:cNvPr id="16" name="Прямая со стрелкой 15"/>
          <p:cNvCxnSpPr/>
          <p:nvPr/>
        </p:nvCxnSpPr>
        <p:spPr>
          <a:xfrm rot="5400000" flipH="1" flipV="1">
            <a:off x="6286512" y="3000372"/>
            <a:ext cx="285752" cy="1588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10" idx="1"/>
          </p:cNvCxnSpPr>
          <p:nvPr/>
        </p:nvCxnSpPr>
        <p:spPr>
          <a:xfrm rot="10800000">
            <a:off x="5857884" y="3429000"/>
            <a:ext cx="357190" cy="1588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rot="5400000">
            <a:off x="6287306" y="3856834"/>
            <a:ext cx="285752" cy="1588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stCxn id="10" idx="3"/>
          </p:cNvCxnSpPr>
          <p:nvPr/>
        </p:nvCxnSpPr>
        <p:spPr>
          <a:xfrm>
            <a:off x="6648328" y="3429000"/>
            <a:ext cx="281126" cy="1588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rot="5400000" flipH="1" flipV="1">
            <a:off x="6634178" y="3009896"/>
            <a:ext cx="224632" cy="205584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 rot="10800000">
            <a:off x="5929322" y="3000372"/>
            <a:ext cx="285752" cy="214314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rot="10800000" flipV="1">
            <a:off x="5929322" y="3643314"/>
            <a:ext cx="285752" cy="214314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rot="16200000" flipH="1">
            <a:off x="6643702" y="3643314"/>
            <a:ext cx="214314" cy="214314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5" descr="C:\Documents and Settings\Admin\Рабочий стол\1194984487771841386feather.svg.med.png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00034" y="4500570"/>
            <a:ext cx="865188" cy="931862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2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8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4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500"/>
                            </p:stCondLst>
                            <p:childTnLst>
                              <p:par>
                                <p:cTn id="3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8500"/>
                            </p:stCondLst>
                            <p:childTnLst>
                              <p:par>
                                <p:cTn id="4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9000"/>
                            </p:stCondLst>
                            <p:childTnLst>
                              <p:par>
                                <p:cTn id="4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9500"/>
                            </p:stCondLst>
                            <p:childTnLst>
                              <p:par>
                                <p:cTn id="4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C:\Documents and Settings\Admin\Рабочий стол\шахматная доска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0" y="1428736"/>
            <a:ext cx="4572031" cy="4522846"/>
          </a:xfrm>
          <a:prstGeom prst="rect">
            <a:avLst/>
          </a:prstGeom>
          <a:noFill/>
        </p:spPr>
      </p:pic>
      <p:cxnSp>
        <p:nvCxnSpPr>
          <p:cNvPr id="18" name="Прямая со стрелкой 17"/>
          <p:cNvCxnSpPr>
            <a:stCxn id="11" idx="3"/>
          </p:cNvCxnSpPr>
          <p:nvPr/>
        </p:nvCxnSpPr>
        <p:spPr>
          <a:xfrm flipV="1">
            <a:off x="6715140" y="3429000"/>
            <a:ext cx="1285884" cy="1847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 flipV="1">
            <a:off x="6715140" y="3429000"/>
            <a:ext cx="714380" cy="1847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4786314" y="285728"/>
            <a:ext cx="321471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ферзь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28596" y="6072206"/>
            <a:ext cx="2798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Это самая сильная фигура.</a:t>
            </a:r>
            <a:endParaRPr lang="ru-RU" dirty="0"/>
          </a:p>
        </p:txBody>
      </p:sp>
      <p:pic>
        <p:nvPicPr>
          <p:cNvPr id="3074" name="Picture 2" descr="C:\Documents and Settings\Admin\Рабочий стол\шахматные фигуры\ферзь чёрный1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728" y="1714488"/>
            <a:ext cx="1928826" cy="3729063"/>
          </a:xfrm>
          <a:prstGeom prst="rect">
            <a:avLst/>
          </a:prstGeom>
          <a:noFill/>
        </p:spPr>
      </p:pic>
      <p:pic>
        <p:nvPicPr>
          <p:cNvPr id="3075" name="Picture 3" descr="C:\Documents and Settings\Admin\Рабочий стол\шахматные фигуры\ферзь белый1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6261E1"/>
              </a:clrFrom>
              <a:clrTo>
                <a:srgbClr val="6261E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44" y="714356"/>
            <a:ext cx="1937142" cy="3571900"/>
          </a:xfrm>
          <a:prstGeom prst="rect">
            <a:avLst/>
          </a:prstGeom>
          <a:noFill/>
        </p:spPr>
      </p:pic>
      <p:pic>
        <p:nvPicPr>
          <p:cNvPr id="3076" name="Picture 4" descr="C:\Documents and Settings\Admin\Рабочий стол\книги шахматы\фигуры для ИД\ферзь бел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6215074" y="5214950"/>
            <a:ext cx="500066" cy="470024"/>
          </a:xfrm>
          <a:prstGeom prst="rect">
            <a:avLst/>
          </a:prstGeom>
          <a:noFill/>
        </p:spPr>
      </p:pic>
      <p:pic>
        <p:nvPicPr>
          <p:cNvPr id="3077" name="Picture 5" descr="C:\Documents and Settings\Admin\Рабочий стол\книги шахматы\фигуры для ИД\ферзь чёр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215074" y="1643050"/>
            <a:ext cx="500066" cy="465584"/>
          </a:xfrm>
          <a:prstGeom prst="rect">
            <a:avLst/>
          </a:prstGeom>
          <a:noFill/>
        </p:spPr>
      </p:pic>
      <p:pic>
        <p:nvPicPr>
          <p:cNvPr id="11" name="Picture 5" descr="C:\Documents and Settings\Admin\Рабочий стол\книги шахматы\фигуры для ИД\ферзь чёр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215074" y="3214686"/>
            <a:ext cx="500066" cy="465584"/>
          </a:xfrm>
          <a:prstGeom prst="rect">
            <a:avLst/>
          </a:prstGeom>
          <a:noFill/>
        </p:spPr>
      </p:pic>
      <p:cxnSp>
        <p:nvCxnSpPr>
          <p:cNvPr id="15" name="Прямая со стрелкой 14"/>
          <p:cNvCxnSpPr/>
          <p:nvPr/>
        </p:nvCxnSpPr>
        <p:spPr>
          <a:xfrm rot="5400000" flipH="1" flipV="1">
            <a:off x="5822165" y="2536025"/>
            <a:ext cx="135732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6715140" y="3714752"/>
            <a:ext cx="1285884" cy="121444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rot="5400000" flipH="1" flipV="1">
            <a:off x="6572264" y="1928802"/>
            <a:ext cx="1357322" cy="135732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rot="5400000">
            <a:off x="5608645" y="4535495"/>
            <a:ext cx="164307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 rot="10800000" flipV="1">
            <a:off x="4357686" y="3643314"/>
            <a:ext cx="1857388" cy="17859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rot="16200000" flipV="1">
            <a:off x="4857752" y="1857364"/>
            <a:ext cx="1357322" cy="135732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stCxn id="11" idx="1"/>
          </p:cNvCxnSpPr>
          <p:nvPr/>
        </p:nvCxnSpPr>
        <p:spPr>
          <a:xfrm rot="10800000">
            <a:off x="4357686" y="3429000"/>
            <a:ext cx="1857388" cy="1847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rot="5400000" flipH="1" flipV="1">
            <a:off x="6357950" y="3000372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rot="5400000" flipH="1" flipV="1">
            <a:off x="6108711" y="2820983"/>
            <a:ext cx="785818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rot="5400000" flipH="1" flipV="1">
            <a:off x="6643702" y="3000372"/>
            <a:ext cx="214314" cy="21431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rot="5400000" flipH="1" flipV="1">
            <a:off x="6572264" y="2500306"/>
            <a:ext cx="785818" cy="78581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rot="16200000" flipV="1">
            <a:off x="5929322" y="2928934"/>
            <a:ext cx="285752" cy="2857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rot="16200000" flipV="1">
            <a:off x="5429256" y="2428868"/>
            <a:ext cx="785818" cy="78581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rot="10800000">
            <a:off x="5857884" y="3429000"/>
            <a:ext cx="35719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/>
          <p:nvPr/>
        </p:nvCxnSpPr>
        <p:spPr>
          <a:xfrm rot="10800000">
            <a:off x="5357818" y="3429000"/>
            <a:ext cx="785818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 rot="5400000">
            <a:off x="5929322" y="3643314"/>
            <a:ext cx="285752" cy="2857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 rot="5400000">
            <a:off x="6286512" y="3857628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 rot="16200000" flipH="1">
            <a:off x="6715140" y="3714752"/>
            <a:ext cx="214314" cy="21431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>
            <a:stCxn id="11" idx="3"/>
          </p:cNvCxnSpPr>
          <p:nvPr/>
        </p:nvCxnSpPr>
        <p:spPr>
          <a:xfrm flipV="1">
            <a:off x="6715140" y="3429000"/>
            <a:ext cx="285752" cy="1847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/>
          <p:nvPr/>
        </p:nvCxnSpPr>
        <p:spPr>
          <a:xfrm>
            <a:off x="6715140" y="3714752"/>
            <a:ext cx="785818" cy="71438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 стрелкой 54"/>
          <p:cNvCxnSpPr/>
          <p:nvPr/>
        </p:nvCxnSpPr>
        <p:spPr>
          <a:xfrm rot="10800000">
            <a:off x="4929190" y="3429000"/>
            <a:ext cx="128588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 стрелкой 60"/>
          <p:cNvCxnSpPr/>
          <p:nvPr/>
        </p:nvCxnSpPr>
        <p:spPr>
          <a:xfrm rot="10800000" flipV="1">
            <a:off x="5357818" y="3643314"/>
            <a:ext cx="857256" cy="78581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 стрелкой 61"/>
          <p:cNvCxnSpPr/>
          <p:nvPr/>
        </p:nvCxnSpPr>
        <p:spPr>
          <a:xfrm rot="10800000" flipV="1">
            <a:off x="4929190" y="3643314"/>
            <a:ext cx="1285884" cy="121444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 стрелкой 66"/>
          <p:cNvCxnSpPr/>
          <p:nvPr/>
        </p:nvCxnSpPr>
        <p:spPr>
          <a:xfrm rot="5400000">
            <a:off x="6108711" y="4035429"/>
            <a:ext cx="64294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 стрелкой 67"/>
          <p:cNvCxnSpPr/>
          <p:nvPr/>
        </p:nvCxnSpPr>
        <p:spPr>
          <a:xfrm rot="5400000">
            <a:off x="5822959" y="4321181"/>
            <a:ext cx="121444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5" name="Picture 5" descr="C:\Documents and Settings\Admin\Рабочий стол\1194984487771841386feather.svg.med.png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42910" y="4643446"/>
            <a:ext cx="865188" cy="931862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5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3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500"/>
                            </p:stCondLst>
                            <p:childTnLst>
                              <p:par>
                                <p:cTn id="2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8500"/>
                            </p:stCondLst>
                            <p:childTnLst>
                              <p:par>
                                <p:cTn id="3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500"/>
                            </p:stCondLst>
                            <p:childTnLst>
                              <p:par>
                                <p:cTn id="3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2500"/>
                            </p:stCondLst>
                            <p:childTnLst>
                              <p:par>
                                <p:cTn id="3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4500"/>
                            </p:stCondLst>
                            <p:childTnLst>
                              <p:par>
                                <p:cTn id="4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65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85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5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2500"/>
                            </p:stCondLst>
                            <p:childTnLst>
                              <p:par>
                                <p:cTn id="5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4500"/>
                            </p:stCondLst>
                            <p:childTnLst>
                              <p:par>
                                <p:cTn id="6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6500"/>
                            </p:stCondLst>
                            <p:childTnLst>
                              <p:par>
                                <p:cTn id="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8500"/>
                            </p:stCondLst>
                            <p:childTnLst>
                              <p:par>
                                <p:cTn id="7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30500"/>
                            </p:stCondLst>
                            <p:childTnLst>
                              <p:par>
                                <p:cTn id="7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32500"/>
                            </p:stCondLst>
                            <p:childTnLst>
                              <p:par>
                                <p:cTn id="7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34500"/>
                            </p:stCondLst>
                            <p:childTnLst>
                              <p:par>
                                <p:cTn id="8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36500"/>
                            </p:stCondLst>
                            <p:childTnLst>
                              <p:par>
                                <p:cTn id="8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38500"/>
                            </p:stCondLst>
                            <p:childTnLst>
                              <p:par>
                                <p:cTn id="9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40500"/>
                            </p:stCondLst>
                            <p:childTnLst>
                              <p:par>
                                <p:cTn id="9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42500"/>
                            </p:stCondLst>
                            <p:childTnLst>
                              <p:par>
                                <p:cTn id="9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1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44500"/>
                            </p:stCondLst>
                            <p:childTnLst>
                              <p:par>
                                <p:cTn id="10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5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46500"/>
                            </p:stCondLst>
                            <p:childTnLst>
                              <p:par>
                                <p:cTn id="10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9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48500"/>
                            </p:stCondLst>
                            <p:childTnLst>
                              <p:par>
                                <p:cTn id="11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3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0500"/>
                            </p:stCondLst>
                            <p:childTnLst>
                              <p:par>
                                <p:cTn id="11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2500"/>
                            </p:stCondLst>
                            <p:childTnLst>
                              <p:par>
                                <p:cTn id="11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54500"/>
                            </p:stCondLst>
                            <p:childTnLst>
                              <p:par>
                                <p:cTn id="12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56500"/>
                            </p:stCondLst>
                            <p:childTnLst>
                              <p:par>
                                <p:cTn id="12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9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 descr="C:\Documents and Settings\Admin\Рабочий стол\шахматная доска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0" y="1428736"/>
            <a:ext cx="4572031" cy="4522846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4786314" y="285728"/>
            <a:ext cx="321471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ладья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28596" y="6072206"/>
            <a:ext cx="3579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Это самая прямолинейная фигура.</a:t>
            </a:r>
            <a:endParaRPr lang="ru-RU" dirty="0"/>
          </a:p>
        </p:txBody>
      </p:sp>
      <p:pic>
        <p:nvPicPr>
          <p:cNvPr id="4098" name="Picture 2" descr="C:\Documents and Settings\Admin\Рабочий стол\шахматные фигуры\ладья чёрная1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571480"/>
            <a:ext cx="2800935" cy="3929090"/>
          </a:xfrm>
          <a:prstGeom prst="rect">
            <a:avLst/>
          </a:prstGeom>
          <a:noFill/>
        </p:spPr>
      </p:pic>
      <p:pic>
        <p:nvPicPr>
          <p:cNvPr id="4099" name="Picture 3" descr="C:\Documents and Settings\Admin\Рабочий стол\шахматные фигуры\ладья белая1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6261E1"/>
              </a:clrFrom>
              <a:clrTo>
                <a:srgbClr val="6261E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728" y="1500174"/>
            <a:ext cx="2560191" cy="3901978"/>
          </a:xfrm>
          <a:prstGeom prst="rect">
            <a:avLst/>
          </a:prstGeom>
          <a:noFill/>
        </p:spPr>
      </p:pic>
      <p:pic>
        <p:nvPicPr>
          <p:cNvPr id="4100" name="Picture 4" descr="C:\Documents and Settings\Admin\Рабочий стол\книги шахматы\фигуры для ИД\ладья чёр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43372" y="1643050"/>
            <a:ext cx="357190" cy="419966"/>
          </a:xfrm>
          <a:prstGeom prst="rect">
            <a:avLst/>
          </a:prstGeom>
          <a:noFill/>
        </p:spPr>
      </p:pic>
      <p:pic>
        <p:nvPicPr>
          <p:cNvPr id="4101" name="Picture 5" descr="C:\Documents and Settings\Admin\Рабочий стол\книги шахматы\фигуры для ИД\ладья бел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143372" y="5286388"/>
            <a:ext cx="357190" cy="411577"/>
          </a:xfrm>
          <a:prstGeom prst="rect">
            <a:avLst/>
          </a:prstGeom>
          <a:noFill/>
        </p:spPr>
      </p:pic>
      <p:pic>
        <p:nvPicPr>
          <p:cNvPr id="13" name="Picture 4" descr="C:\Documents and Settings\Admin\Рабочий стол\книги шахматы\фигуры для ИД\ладья чёр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58148" y="1643050"/>
            <a:ext cx="357190" cy="419966"/>
          </a:xfrm>
          <a:prstGeom prst="rect">
            <a:avLst/>
          </a:prstGeom>
          <a:noFill/>
        </p:spPr>
      </p:pic>
      <p:pic>
        <p:nvPicPr>
          <p:cNvPr id="14" name="Picture 5" descr="C:\Documents and Settings\Admin\Рабочий стол\книги шахматы\фигуры для ИД\ладья бел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858148" y="5286388"/>
            <a:ext cx="357190" cy="411577"/>
          </a:xfrm>
          <a:prstGeom prst="rect">
            <a:avLst/>
          </a:prstGeom>
          <a:noFill/>
        </p:spPr>
      </p:pic>
      <p:pic>
        <p:nvPicPr>
          <p:cNvPr id="17" name="Picture 4" descr="C:\Documents and Settings\Admin\Рабочий стол\книги шахматы\фигуры для ИД\ладья чёр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15008" y="3214686"/>
            <a:ext cx="357190" cy="419966"/>
          </a:xfrm>
          <a:prstGeom prst="rect">
            <a:avLst/>
          </a:prstGeom>
          <a:noFill/>
        </p:spPr>
      </p:pic>
      <p:cxnSp>
        <p:nvCxnSpPr>
          <p:cNvPr id="19" name="Прямая со стрелкой 18"/>
          <p:cNvCxnSpPr/>
          <p:nvPr/>
        </p:nvCxnSpPr>
        <p:spPr>
          <a:xfrm rot="5400000">
            <a:off x="5037141" y="4606933"/>
            <a:ext cx="178595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rot="5400000" flipH="1" flipV="1">
            <a:off x="5358612" y="2570950"/>
            <a:ext cx="1143008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rot="10800000">
            <a:off x="4357686" y="3429000"/>
            <a:ext cx="128588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6143636" y="3429000"/>
            <a:ext cx="1857388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" name="Picture 5" descr="C:\Documents and Settings\Admin\Рабочий стол\1194984487771841386feather.svg.med.png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00034" y="4786322"/>
            <a:ext cx="865188" cy="931862"/>
          </a:xfrm>
          <a:prstGeom prst="rect">
            <a:avLst/>
          </a:prstGeom>
          <a:noFill/>
        </p:spPr>
      </p:pic>
      <p:cxnSp>
        <p:nvCxnSpPr>
          <p:cNvPr id="18" name="Прямая со стрелкой 17"/>
          <p:cNvCxnSpPr/>
          <p:nvPr/>
        </p:nvCxnSpPr>
        <p:spPr>
          <a:xfrm rot="5400000" flipH="1" flipV="1">
            <a:off x="5572926" y="2785264"/>
            <a:ext cx="71438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rot="5400000" flipH="1" flipV="1">
            <a:off x="5751521" y="2963859"/>
            <a:ext cx="35719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flipV="1">
            <a:off x="6143636" y="3429000"/>
            <a:ext cx="785818" cy="952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flipV="1">
            <a:off x="6143636" y="3429000"/>
            <a:ext cx="338142" cy="190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rot="5400000">
            <a:off x="5613407" y="4030667"/>
            <a:ext cx="642942" cy="111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rot="5400000">
            <a:off x="5786446" y="3786190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 rot="5400000">
            <a:off x="5291936" y="4280700"/>
            <a:ext cx="1285884" cy="111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 rot="10800000">
            <a:off x="4857752" y="3429000"/>
            <a:ext cx="795342" cy="111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 rot="10800000">
            <a:off x="5357818" y="3429000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/>
          <p:nvPr/>
        </p:nvCxnSpPr>
        <p:spPr>
          <a:xfrm>
            <a:off x="6215074" y="3429000"/>
            <a:ext cx="128588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2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54" presetClass="exit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54" presetClass="exit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500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4" presetClass="exit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500"/>
                            </p:stCondLst>
                            <p:childTnLst>
                              <p:par>
                                <p:cTn id="4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500"/>
                            </p:stCondLst>
                            <p:childTnLst>
                              <p:par>
                                <p:cTn id="4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0"/>
                            </p:stCondLst>
                            <p:childTnLst>
                              <p:par>
                                <p:cTn id="5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7000"/>
                            </p:stCondLst>
                            <p:childTnLst>
                              <p:par>
                                <p:cTn id="5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7500"/>
                            </p:stCondLst>
                            <p:childTnLst>
                              <p:par>
                                <p:cTn id="5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8000"/>
                            </p:stCondLst>
                            <p:childTnLst>
                              <p:par>
                                <p:cTn id="6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8500"/>
                            </p:stCondLst>
                            <p:childTnLst>
                              <p:par>
                                <p:cTn id="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9000"/>
                            </p:stCondLst>
                            <p:childTnLst>
                              <p:par>
                                <p:cTn id="7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9500"/>
                            </p:stCondLst>
                            <p:childTnLst>
                              <p:par>
                                <p:cTn id="7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0"/>
                            </p:stCondLst>
                            <p:childTnLst>
                              <p:par>
                                <p:cTn id="7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500"/>
                            </p:stCondLst>
                            <p:childTnLst>
                              <p:par>
                                <p:cTn id="8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1000"/>
                            </p:stCondLst>
                            <p:childTnLst>
                              <p:par>
                                <p:cTn id="8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1500"/>
                            </p:stCondLst>
                            <p:childTnLst>
                              <p:par>
                                <p:cTn id="9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2000"/>
                            </p:stCondLst>
                            <p:childTnLst>
                              <p:par>
                                <p:cTn id="9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2500"/>
                            </p:stCondLst>
                            <p:childTnLst>
                              <p:par>
                                <p:cTn id="9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C:\Documents and Settings\Admin\Рабочий стол\шахматная доска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0" y="1428736"/>
            <a:ext cx="4572031" cy="4522846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4786314" y="285728"/>
            <a:ext cx="321471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слон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5122" name="Picture 2" descr="C:\Documents and Settings\Admin\Рабочий стол\шахматные фигуры\слон чёрный1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flipH="1">
            <a:off x="0" y="785794"/>
            <a:ext cx="2357454" cy="4355297"/>
          </a:xfrm>
          <a:prstGeom prst="rect">
            <a:avLst/>
          </a:prstGeom>
          <a:noFill/>
        </p:spPr>
      </p:pic>
      <p:pic>
        <p:nvPicPr>
          <p:cNvPr id="5123" name="Picture 3" descr="C:\Documents and Settings\Admin\Рабочий стол\шахматные фигуры\слон белый1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6261E1"/>
              </a:clrFrom>
              <a:clrTo>
                <a:srgbClr val="6261E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flipH="1">
            <a:off x="1357290" y="0"/>
            <a:ext cx="2121790" cy="4214842"/>
          </a:xfrm>
          <a:prstGeom prst="rect">
            <a:avLst/>
          </a:prstGeom>
          <a:noFill/>
        </p:spPr>
      </p:pic>
      <p:pic>
        <p:nvPicPr>
          <p:cNvPr id="5124" name="Picture 4" descr="C:\Documents and Settings\Admin\Рабочий стол\книги шахматы\фигуры для ИД\слон бел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14942" y="5286388"/>
            <a:ext cx="414199" cy="428628"/>
          </a:xfrm>
          <a:prstGeom prst="rect">
            <a:avLst/>
          </a:prstGeom>
          <a:noFill/>
        </p:spPr>
      </p:pic>
      <p:pic>
        <p:nvPicPr>
          <p:cNvPr id="5125" name="Picture 5" descr="C:\Documents and Settings\Admin\Рабочий стол\книги шахматы\фигуры для ИД\слон чёр 1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14942" y="1643050"/>
            <a:ext cx="410517" cy="428628"/>
          </a:xfrm>
          <a:prstGeom prst="rect">
            <a:avLst/>
          </a:prstGeom>
          <a:noFill/>
        </p:spPr>
      </p:pic>
      <p:pic>
        <p:nvPicPr>
          <p:cNvPr id="15" name="Picture 5" descr="C:\Documents and Settings\Admin\Рабочий стол\книги шахматы\фигуры для ИД\слон чёр 1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715140" y="1643050"/>
            <a:ext cx="410517" cy="428628"/>
          </a:xfrm>
          <a:prstGeom prst="rect">
            <a:avLst/>
          </a:prstGeom>
          <a:noFill/>
        </p:spPr>
      </p:pic>
      <p:pic>
        <p:nvPicPr>
          <p:cNvPr id="16" name="Picture 4" descr="C:\Documents and Settings\Admin\Рабочий стол\книги шахматы\фигуры для ИД\слон бел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86578" y="5286388"/>
            <a:ext cx="414199" cy="428628"/>
          </a:xfrm>
          <a:prstGeom prst="rect">
            <a:avLst/>
          </a:prstGeom>
          <a:noFill/>
        </p:spPr>
      </p:pic>
      <p:sp>
        <p:nvSpPr>
          <p:cNvPr id="17" name="Прямоугольник 16"/>
          <p:cNvSpPr/>
          <p:nvPr/>
        </p:nvSpPr>
        <p:spPr>
          <a:xfrm>
            <a:off x="142844" y="6000768"/>
            <a:ext cx="40943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Это самая верная одному цвету фигура.</a:t>
            </a:r>
            <a:endParaRPr lang="ru-RU" dirty="0"/>
          </a:p>
        </p:txBody>
      </p:sp>
      <p:pic>
        <p:nvPicPr>
          <p:cNvPr id="13" name="Picture 4" descr="C:\Documents and Settings\Admin\Рабочий стол\книги шахматы\фигуры для ИД\слон бел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15008" y="3714752"/>
            <a:ext cx="414199" cy="428628"/>
          </a:xfrm>
          <a:prstGeom prst="rect">
            <a:avLst/>
          </a:prstGeom>
          <a:noFill/>
        </p:spPr>
      </p:pic>
      <p:cxnSp>
        <p:nvCxnSpPr>
          <p:cNvPr id="19" name="Прямая со стрелкой 18"/>
          <p:cNvCxnSpPr/>
          <p:nvPr/>
        </p:nvCxnSpPr>
        <p:spPr>
          <a:xfrm>
            <a:off x="6143636" y="4214818"/>
            <a:ext cx="1285884" cy="121444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rot="10800000" flipV="1">
            <a:off x="4429124" y="4214818"/>
            <a:ext cx="1214446" cy="114300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rot="16200000" flipV="1">
            <a:off x="4429124" y="2500306"/>
            <a:ext cx="1214446" cy="121444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flipV="1">
            <a:off x="6143636" y="2000240"/>
            <a:ext cx="1785950" cy="17145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rot="5400000" flipH="1" flipV="1">
            <a:off x="6134112" y="3438524"/>
            <a:ext cx="295276" cy="27622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rot="5400000" flipH="1" flipV="1">
            <a:off x="6134112" y="2938458"/>
            <a:ext cx="804866" cy="78581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flipV="1">
            <a:off x="6143636" y="2428868"/>
            <a:ext cx="1357322" cy="13144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 rot="16200000" flipH="1">
            <a:off x="6143636" y="4214818"/>
            <a:ext cx="285752" cy="2857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>
            <a:off x="6143636" y="4214818"/>
            <a:ext cx="857256" cy="78581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 rot="10800000" flipV="1">
            <a:off x="5357818" y="4214818"/>
            <a:ext cx="295276" cy="2857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/>
          <p:nvPr/>
        </p:nvCxnSpPr>
        <p:spPr>
          <a:xfrm rot="10800000" flipV="1">
            <a:off x="4929190" y="4214818"/>
            <a:ext cx="733428" cy="6953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 rot="16200000" flipV="1">
            <a:off x="4857752" y="2928934"/>
            <a:ext cx="785818" cy="78581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 rot="16200000" flipV="1">
            <a:off x="5286380" y="3357562"/>
            <a:ext cx="376238" cy="37623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2" name="Picture 5" descr="C:\Documents and Settings\Admin\Рабочий стол\1194984487771841386feather.svg.med.png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714612" y="4500570"/>
            <a:ext cx="865188" cy="931862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2000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2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54" presetClass="exit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2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54" presetClass="exit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2000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54" presetClass="exit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2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60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6500"/>
                            </p:stCondLst>
                            <p:childTnLst>
                              <p:par>
                                <p:cTn id="6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7000"/>
                            </p:stCondLst>
                            <p:childTnLst>
                              <p:par>
                                <p:cTn id="6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75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8000"/>
                            </p:stCondLst>
                            <p:childTnLst>
                              <p:par>
                                <p:cTn id="7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8500"/>
                            </p:stCondLst>
                            <p:childTnLst>
                              <p:par>
                                <p:cTn id="7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9000"/>
                            </p:stCondLst>
                            <p:childTnLst>
                              <p:par>
                                <p:cTn id="8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9500"/>
                            </p:stCondLst>
                            <p:childTnLst>
                              <p:par>
                                <p:cTn id="8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0"/>
                            </p:stCondLst>
                            <p:childTnLst>
                              <p:par>
                                <p:cTn id="9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500"/>
                            </p:stCondLst>
                            <p:childTnLst>
                              <p:par>
                                <p:cTn id="9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1000"/>
                            </p:stCondLst>
                            <p:childTnLst>
                              <p:par>
                                <p:cTn id="9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1500"/>
                            </p:stCondLst>
                            <p:childTnLst>
                              <p:par>
                                <p:cTn id="10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C:\Documents and Settings\Admin\Рабочий стол\шахматная доска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0" y="1428736"/>
            <a:ext cx="4572031" cy="4522846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4786314" y="285728"/>
            <a:ext cx="321471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конь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6147" name="Picture 3" descr="C:\Documents and Settings\Admin\Рабочий стол\книги шахматы\фигуры для ИД\конь бел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86644" y="5286388"/>
            <a:ext cx="431648" cy="428628"/>
          </a:xfrm>
          <a:prstGeom prst="rect">
            <a:avLst/>
          </a:prstGeom>
          <a:noFill/>
        </p:spPr>
      </p:pic>
      <p:pic>
        <p:nvPicPr>
          <p:cNvPr id="6148" name="Picture 4" descr="C:\Documents and Settings\Admin\Рабочий стол\шахматные фигуры\конь белый1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6261E1"/>
              </a:clrFrom>
              <a:clrTo>
                <a:srgbClr val="6261E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85918" y="1500174"/>
            <a:ext cx="2428892" cy="3984588"/>
          </a:xfrm>
          <a:prstGeom prst="rect">
            <a:avLst/>
          </a:prstGeom>
          <a:noFill/>
        </p:spPr>
      </p:pic>
      <p:pic>
        <p:nvPicPr>
          <p:cNvPr id="6149" name="Picture 5" descr="C:\Documents and Settings\Admin\Рабочий стол\шахматные фигуры\конь чёрный1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flipH="1">
            <a:off x="0" y="357166"/>
            <a:ext cx="2281428" cy="4214842"/>
          </a:xfrm>
          <a:prstGeom prst="rect">
            <a:avLst/>
          </a:prstGeom>
          <a:noFill/>
        </p:spPr>
      </p:pic>
      <p:pic>
        <p:nvPicPr>
          <p:cNvPr id="14" name="Picture 2" descr="C:\Documents and Settings\Admin\Рабочий стол\книги шахматы\фигуры для ИД\конь чёр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643438" y="1643050"/>
            <a:ext cx="434793" cy="428628"/>
          </a:xfrm>
          <a:prstGeom prst="rect">
            <a:avLst/>
          </a:prstGeom>
          <a:noFill/>
        </p:spPr>
      </p:pic>
      <p:pic>
        <p:nvPicPr>
          <p:cNvPr id="18" name="Picture 2" descr="C:\Documents and Settings\Admin\Рабочий стол\книги шахматы\фигуры для ИД\конь чёр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286644" y="1643050"/>
            <a:ext cx="434793" cy="428628"/>
          </a:xfrm>
          <a:prstGeom prst="rect">
            <a:avLst/>
          </a:prstGeom>
          <a:noFill/>
        </p:spPr>
      </p:pic>
      <p:pic>
        <p:nvPicPr>
          <p:cNvPr id="19" name="Picture 3" descr="C:\Documents and Settings\Admin\Рабочий стол\книги шахматы\фигуры для ИД\конь бел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3438" y="5286388"/>
            <a:ext cx="431648" cy="428628"/>
          </a:xfrm>
          <a:prstGeom prst="rect">
            <a:avLst/>
          </a:prstGeom>
          <a:noFill/>
        </p:spPr>
      </p:pic>
      <p:sp>
        <p:nvSpPr>
          <p:cNvPr id="20" name="Прямоугольник 19"/>
          <p:cNvSpPr/>
          <p:nvPr/>
        </p:nvSpPr>
        <p:spPr>
          <a:xfrm>
            <a:off x="428596" y="5715016"/>
            <a:ext cx="29152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Это самая прыгучая фигура.</a:t>
            </a:r>
            <a:endParaRPr lang="ru-RU" dirty="0"/>
          </a:p>
        </p:txBody>
      </p:sp>
      <p:pic>
        <p:nvPicPr>
          <p:cNvPr id="17" name="Picture 2" descr="C:\Documents and Settings\Admin\Рабочий стол\книги шахматы\фигуры для ИД\конь чёр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15008" y="3714752"/>
            <a:ext cx="434793" cy="428628"/>
          </a:xfrm>
          <a:prstGeom prst="rect">
            <a:avLst/>
          </a:prstGeom>
          <a:noFill/>
        </p:spPr>
      </p:pic>
      <p:cxnSp>
        <p:nvCxnSpPr>
          <p:cNvPr id="23" name="Прямая соединительная линия 22"/>
          <p:cNvCxnSpPr/>
          <p:nvPr/>
        </p:nvCxnSpPr>
        <p:spPr>
          <a:xfrm rot="5400000" flipH="1" flipV="1">
            <a:off x="5715802" y="3356768"/>
            <a:ext cx="71438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6072198" y="3000372"/>
            <a:ext cx="35719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 flipH="1" flipV="1">
            <a:off x="5430050" y="3356768"/>
            <a:ext cx="71438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5400000" flipH="1" flipV="1">
            <a:off x="5430050" y="4571214"/>
            <a:ext cx="71438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5400000" flipH="1" flipV="1">
            <a:off x="5715802" y="4571214"/>
            <a:ext cx="71438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rot="10800000">
            <a:off x="6215074" y="4071942"/>
            <a:ext cx="64294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10800000">
            <a:off x="6215074" y="3857628"/>
            <a:ext cx="64294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rot="10800000">
            <a:off x="4929190" y="4071942"/>
            <a:ext cx="64294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rot="10800000">
            <a:off x="4929190" y="3929066"/>
            <a:ext cx="64294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 rot="10800000">
            <a:off x="5429256" y="4929198"/>
            <a:ext cx="35719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 rot="10800000">
            <a:off x="5357818" y="3000372"/>
            <a:ext cx="428628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>
            <a:off x="6072198" y="4929198"/>
            <a:ext cx="35719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 rot="5400000" flipH="1" flipV="1">
            <a:off x="6679421" y="3679033"/>
            <a:ext cx="35719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 rot="5400000" flipH="1" flipV="1">
            <a:off x="4751389" y="3749677"/>
            <a:ext cx="35719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/>
          <p:nvPr/>
        </p:nvCxnSpPr>
        <p:spPr>
          <a:xfrm rot="5400000">
            <a:off x="6679421" y="4250537"/>
            <a:ext cx="35719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/>
          <p:nvPr/>
        </p:nvCxnSpPr>
        <p:spPr>
          <a:xfrm rot="5400000">
            <a:off x="4751389" y="4249743"/>
            <a:ext cx="35719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" name="Picture 5" descr="C:\Documents and Settings\Admin\Рабочий стол\1194984487771841386feather.svg.med.png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42910" y="4643446"/>
            <a:ext cx="865188" cy="931862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2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54" presetClass="exit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54" presetClass="exit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2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54" presetClass="exit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2000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2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6000"/>
                            </p:stCondLst>
                            <p:childTnLst>
                              <p:par>
                                <p:cTn id="5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8000"/>
                            </p:stCondLst>
                            <p:childTnLst>
                              <p:par>
                                <p:cTn id="5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8500"/>
                            </p:stCondLst>
                            <p:childTnLst>
                              <p:par>
                                <p:cTn id="5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9000"/>
                            </p:stCondLst>
                            <p:childTnLst>
                              <p:par>
                                <p:cTn id="6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9500"/>
                            </p:stCondLst>
                            <p:childTnLst>
                              <p:par>
                                <p:cTn id="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0"/>
                            </p:stCondLst>
                            <p:childTnLst>
                              <p:par>
                                <p:cTn id="7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500"/>
                            </p:stCondLst>
                            <p:childTnLst>
                              <p:par>
                                <p:cTn id="7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1000"/>
                            </p:stCondLst>
                            <p:childTnLst>
                              <p:par>
                                <p:cTn id="7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1500"/>
                            </p:stCondLst>
                            <p:childTnLst>
                              <p:par>
                                <p:cTn id="8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2000"/>
                            </p:stCondLst>
                            <p:childTnLst>
                              <p:par>
                                <p:cTn id="8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2500"/>
                            </p:stCondLst>
                            <p:childTnLst>
                              <p:par>
                                <p:cTn id="9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3000"/>
                            </p:stCondLst>
                            <p:childTnLst>
                              <p:par>
                                <p:cTn id="9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3500"/>
                            </p:stCondLst>
                            <p:childTnLst>
                              <p:par>
                                <p:cTn id="9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4000"/>
                            </p:stCondLst>
                            <p:childTnLst>
                              <p:par>
                                <p:cTn id="10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4500"/>
                            </p:stCondLst>
                            <p:childTnLst>
                              <p:par>
                                <p:cTn id="10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5000"/>
                            </p:stCondLst>
                            <p:childTnLst>
                              <p:par>
                                <p:cTn id="11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816</TotalTime>
  <Words>328</Words>
  <Application>Microsoft Office PowerPoint</Application>
  <PresentationFormat>Экран (4:3)</PresentationFormat>
  <Paragraphs>66</Paragraphs>
  <Slides>20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4" baseType="lpstr">
      <vt:lpstr>Arial</vt:lpstr>
      <vt:lpstr>Bookman Old Style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Администратор безопасности</cp:lastModifiedBy>
  <cp:revision>116</cp:revision>
  <dcterms:created xsi:type="dcterms:W3CDTF">2013-10-15T05:47:24Z</dcterms:created>
  <dcterms:modified xsi:type="dcterms:W3CDTF">2023-02-01T07:57:50Z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614113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